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0" r:id="rId8"/>
    <p:sldId id="283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6" r:id="rId21"/>
    <p:sldId id="288" r:id="rId22"/>
    <p:sldId id="287" r:id="rId23"/>
    <p:sldId id="289" r:id="rId24"/>
    <p:sldId id="295" r:id="rId25"/>
    <p:sldId id="290" r:id="rId26"/>
    <p:sldId id="291" r:id="rId27"/>
    <p:sldId id="294" r:id="rId28"/>
    <p:sldId id="292" r:id="rId29"/>
    <p:sldId id="299" r:id="rId30"/>
    <p:sldId id="300" r:id="rId31"/>
    <p:sldId id="296" r:id="rId32"/>
    <p:sldId id="298" r:id="rId33"/>
    <p:sldId id="297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10" r:id="rId43"/>
    <p:sldId id="309" r:id="rId44"/>
    <p:sldId id="281" r:id="rId45"/>
    <p:sldId id="263" r:id="rId46"/>
    <p:sldId id="266" r:id="rId47"/>
    <p:sldId id="284" r:id="rId48"/>
    <p:sldId id="311" r:id="rId49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C00"/>
    <a:srgbClr val="FDDE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99" autoAdjust="0"/>
    <p:restoredTop sz="94650"/>
  </p:normalViewPr>
  <p:slideViewPr>
    <p:cSldViewPr>
      <p:cViewPr varScale="1">
        <p:scale>
          <a:sx n="54" d="100"/>
          <a:sy n="54" d="100"/>
        </p:scale>
        <p:origin x="35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1151" y="3016507"/>
            <a:ext cx="2021371" cy="167088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77793" y="4718987"/>
            <a:ext cx="13532413" cy="2910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23920" y="0"/>
            <a:ext cx="28575" cy="10287000"/>
          </a:xfrm>
          <a:custGeom>
            <a:avLst/>
            <a:gdLst/>
            <a:ahLst/>
            <a:cxnLst/>
            <a:rect l="l" t="t" r="r" b="b"/>
            <a:pathLst>
              <a:path w="28575" h="10287000">
                <a:moveTo>
                  <a:pt x="28575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28575" y="0"/>
                </a:lnTo>
                <a:lnTo>
                  <a:pt x="28575" y="10286999"/>
                </a:lnTo>
                <a:close/>
              </a:path>
            </a:pathLst>
          </a:custGeom>
          <a:solidFill>
            <a:srgbClr val="2916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rgbClr val="29160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rgbClr val="29160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rgbClr val="29160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23920" y="0"/>
            <a:ext cx="28575" cy="10287000"/>
          </a:xfrm>
          <a:custGeom>
            <a:avLst/>
            <a:gdLst/>
            <a:ahLst/>
            <a:cxnLst/>
            <a:rect l="l" t="t" r="r" b="b"/>
            <a:pathLst>
              <a:path w="28575" h="10287000">
                <a:moveTo>
                  <a:pt x="28575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28575" y="0"/>
                </a:lnTo>
                <a:lnTo>
                  <a:pt x="28575" y="10286999"/>
                </a:lnTo>
                <a:close/>
              </a:path>
            </a:pathLst>
          </a:custGeom>
          <a:solidFill>
            <a:srgbClr val="2916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88" y="1123950"/>
                </a:moveTo>
                <a:lnTo>
                  <a:pt x="17164012" y="1123950"/>
                </a:lnTo>
                <a:lnTo>
                  <a:pt x="17164012" y="0"/>
                </a:lnTo>
                <a:lnTo>
                  <a:pt x="17135437" y="0"/>
                </a:lnTo>
                <a:lnTo>
                  <a:pt x="17135437" y="1123950"/>
                </a:lnTo>
                <a:lnTo>
                  <a:pt x="0" y="1123950"/>
                </a:lnTo>
                <a:lnTo>
                  <a:pt x="0" y="1152525"/>
                </a:lnTo>
                <a:lnTo>
                  <a:pt x="17135437" y="1152525"/>
                </a:lnTo>
                <a:lnTo>
                  <a:pt x="17135437" y="9139225"/>
                </a:lnTo>
                <a:lnTo>
                  <a:pt x="0" y="9139225"/>
                </a:lnTo>
                <a:lnTo>
                  <a:pt x="0" y="9167800"/>
                </a:lnTo>
                <a:lnTo>
                  <a:pt x="17135437" y="9167800"/>
                </a:lnTo>
                <a:lnTo>
                  <a:pt x="17135437" y="10286987"/>
                </a:lnTo>
                <a:lnTo>
                  <a:pt x="17164012" y="10286987"/>
                </a:lnTo>
                <a:lnTo>
                  <a:pt x="17164012" y="9167800"/>
                </a:lnTo>
                <a:lnTo>
                  <a:pt x="18287988" y="9167800"/>
                </a:lnTo>
                <a:lnTo>
                  <a:pt x="18287988" y="9139225"/>
                </a:lnTo>
                <a:lnTo>
                  <a:pt x="17164012" y="9139225"/>
                </a:lnTo>
                <a:lnTo>
                  <a:pt x="17164012" y="1152525"/>
                </a:lnTo>
                <a:lnTo>
                  <a:pt x="18287988" y="1152525"/>
                </a:lnTo>
                <a:lnTo>
                  <a:pt x="18287988" y="1123950"/>
                </a:lnTo>
                <a:close/>
              </a:path>
            </a:pathLst>
          </a:custGeom>
          <a:solidFill>
            <a:srgbClr val="2916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44505" y="1915887"/>
            <a:ext cx="8798988" cy="1746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rgbClr val="29160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84286" y="1877501"/>
            <a:ext cx="14319427" cy="2870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5" Type="http://schemas.openxmlformats.org/officeDocument/2006/relationships/package" Target="../embeddings/Microsoft_Word_Document2.docx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emf"/><Relationship Id="rId5" Type="http://schemas.openxmlformats.org/officeDocument/2006/relationships/package" Target="../embeddings/Microsoft_Word_Document4.docx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2B0C97-B6BD-5C91-68BE-874B34D38E45}"/>
              </a:ext>
            </a:extLst>
          </p:cNvPr>
          <p:cNvSpPr/>
          <p:nvPr/>
        </p:nvSpPr>
        <p:spPr>
          <a:xfrm>
            <a:off x="2743200" y="1752600"/>
            <a:ext cx="5334000" cy="3429000"/>
          </a:xfrm>
          <a:prstGeom prst="rect">
            <a:avLst/>
          </a:prstGeom>
          <a:solidFill>
            <a:srgbClr val="FDDE58"/>
          </a:solidFill>
          <a:ln>
            <a:solidFill>
              <a:srgbClr val="FDD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x-none"/>
          </a:p>
        </p:txBody>
      </p:sp>
      <p:sp>
        <p:nvSpPr>
          <p:cNvPr id="2" name="object 2"/>
          <p:cNvSpPr txBox="1"/>
          <p:nvPr/>
        </p:nvSpPr>
        <p:spPr>
          <a:xfrm>
            <a:off x="4354625" y="2161924"/>
            <a:ext cx="9479104" cy="291490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19140"/>
              </a:lnSpc>
              <a:spcBef>
                <a:spcPts val="130"/>
              </a:spcBef>
            </a:pPr>
            <a:r>
              <a:rPr lang="en-US" sz="16050" b="1" spc="484" dirty="0">
                <a:solidFill>
                  <a:srgbClr val="D83C00"/>
                </a:solidFill>
                <a:latin typeface="Tahoma"/>
                <a:cs typeface="Tahoma"/>
              </a:rPr>
              <a:t>Jahezli</a:t>
            </a:r>
          </a:p>
          <a:p>
            <a:pPr algn="ctr">
              <a:lnSpc>
                <a:spcPts val="3540"/>
              </a:lnSpc>
            </a:pPr>
            <a:r>
              <a:rPr lang="en-US" sz="3050" b="1" dirty="0">
                <a:solidFill>
                  <a:srgbClr val="D83C00"/>
                </a:solidFill>
                <a:latin typeface="Calibri"/>
                <a:cs typeface="Calibri"/>
              </a:rPr>
              <a:t>Reservation app</a:t>
            </a:r>
            <a:endParaRPr sz="3050" b="1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88" y="1123950"/>
                  </a:moveTo>
                  <a:lnTo>
                    <a:pt x="17164012" y="1123950"/>
                  </a:lnTo>
                  <a:lnTo>
                    <a:pt x="17164012" y="0"/>
                  </a:lnTo>
                  <a:lnTo>
                    <a:pt x="17135437" y="0"/>
                  </a:lnTo>
                  <a:lnTo>
                    <a:pt x="17135437" y="1123950"/>
                  </a:lnTo>
                  <a:lnTo>
                    <a:pt x="17135437" y="1152525"/>
                  </a:lnTo>
                  <a:lnTo>
                    <a:pt x="17135437" y="9139225"/>
                  </a:lnTo>
                  <a:lnTo>
                    <a:pt x="1152486" y="9139225"/>
                  </a:lnTo>
                  <a:lnTo>
                    <a:pt x="1152486" y="1152525"/>
                  </a:lnTo>
                  <a:lnTo>
                    <a:pt x="17135437" y="1152525"/>
                  </a:lnTo>
                  <a:lnTo>
                    <a:pt x="17135437" y="1123950"/>
                  </a:lnTo>
                  <a:lnTo>
                    <a:pt x="1152486" y="1123950"/>
                  </a:lnTo>
                  <a:lnTo>
                    <a:pt x="1152486" y="0"/>
                  </a:lnTo>
                  <a:lnTo>
                    <a:pt x="1123911" y="0"/>
                  </a:lnTo>
                  <a:lnTo>
                    <a:pt x="1123911" y="1123950"/>
                  </a:lnTo>
                  <a:lnTo>
                    <a:pt x="0" y="1123950"/>
                  </a:lnTo>
                  <a:lnTo>
                    <a:pt x="0" y="1152525"/>
                  </a:lnTo>
                  <a:lnTo>
                    <a:pt x="1123911" y="1152525"/>
                  </a:lnTo>
                  <a:lnTo>
                    <a:pt x="1123911" y="9139225"/>
                  </a:lnTo>
                  <a:lnTo>
                    <a:pt x="0" y="9139225"/>
                  </a:lnTo>
                  <a:lnTo>
                    <a:pt x="0" y="9167800"/>
                  </a:lnTo>
                  <a:lnTo>
                    <a:pt x="1123911" y="9167800"/>
                  </a:lnTo>
                  <a:lnTo>
                    <a:pt x="1123911" y="10286987"/>
                  </a:lnTo>
                  <a:lnTo>
                    <a:pt x="1152486" y="10286987"/>
                  </a:lnTo>
                  <a:lnTo>
                    <a:pt x="1152486" y="9167800"/>
                  </a:lnTo>
                  <a:lnTo>
                    <a:pt x="17135437" y="9167800"/>
                  </a:lnTo>
                  <a:lnTo>
                    <a:pt x="17135437" y="10286987"/>
                  </a:lnTo>
                  <a:lnTo>
                    <a:pt x="17164012" y="10286987"/>
                  </a:lnTo>
                  <a:lnTo>
                    <a:pt x="17164012" y="9167800"/>
                  </a:lnTo>
                  <a:lnTo>
                    <a:pt x="18287988" y="9167800"/>
                  </a:lnTo>
                  <a:lnTo>
                    <a:pt x="18287988" y="9139225"/>
                  </a:lnTo>
                  <a:lnTo>
                    <a:pt x="17164012" y="9139225"/>
                  </a:lnTo>
                  <a:lnTo>
                    <a:pt x="17164012" y="1152525"/>
                  </a:lnTo>
                  <a:lnTo>
                    <a:pt x="18287988" y="1152525"/>
                  </a:lnTo>
                  <a:lnTo>
                    <a:pt x="18287988" y="1123950"/>
                  </a:lnTo>
                  <a:close/>
                </a:path>
              </a:pathLst>
            </a:custGeom>
            <a:solidFill>
              <a:srgbClr val="2916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52525" y="11"/>
              <a:ext cx="15982950" cy="10287000"/>
            </a:xfrm>
            <a:custGeom>
              <a:avLst/>
              <a:gdLst/>
              <a:ahLst/>
              <a:cxnLst/>
              <a:rect l="l" t="t" r="r" b="b"/>
              <a:pathLst>
                <a:path w="15982950" h="10287000">
                  <a:moveTo>
                    <a:pt x="15982938" y="9167800"/>
                  </a:moveTo>
                  <a:lnTo>
                    <a:pt x="0" y="9167800"/>
                  </a:lnTo>
                  <a:lnTo>
                    <a:pt x="0" y="10286987"/>
                  </a:lnTo>
                  <a:lnTo>
                    <a:pt x="15982938" y="10286987"/>
                  </a:lnTo>
                  <a:lnTo>
                    <a:pt x="15982938" y="9167800"/>
                  </a:lnTo>
                  <a:close/>
                </a:path>
                <a:path w="15982950" h="10287000">
                  <a:moveTo>
                    <a:pt x="15982938" y="0"/>
                  </a:moveTo>
                  <a:lnTo>
                    <a:pt x="0" y="0"/>
                  </a:lnTo>
                  <a:lnTo>
                    <a:pt x="0" y="1123950"/>
                  </a:lnTo>
                  <a:lnTo>
                    <a:pt x="15982938" y="1123950"/>
                  </a:lnTo>
                  <a:lnTo>
                    <a:pt x="15982938" y="0"/>
                  </a:lnTo>
                  <a:close/>
                </a:path>
              </a:pathLst>
            </a:custGeom>
            <a:solidFill>
              <a:srgbClr val="D83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Picture 6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4109B7F-902E-7E49-2845-4C6E4345BC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95"/>
          <a:stretch/>
        </p:blipFill>
        <p:spPr bwMode="auto">
          <a:xfrm>
            <a:off x="4444745" y="5210175"/>
            <a:ext cx="9398509" cy="38784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028700"/>
            <a:ext cx="13868400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Use Case descriptions  </a:t>
            </a:r>
            <a:endParaRPr sz="8100" b="1" dirty="0">
              <a:latin typeface="Tahoma"/>
              <a:cs typeface="Tahom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C2F7D-AFD6-5A91-1242-BFF7E2AA18CA}"/>
              </a:ext>
            </a:extLst>
          </p:cNvPr>
          <p:cNvSpPr txBox="1"/>
          <p:nvPr/>
        </p:nvSpPr>
        <p:spPr>
          <a:xfrm>
            <a:off x="12725400" y="880633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Search for table</a:t>
            </a:r>
            <a:r>
              <a:rPr lang="en-US" sz="1800" i="1" dirty="0"/>
              <a:t> </a:t>
            </a:r>
            <a:endParaRPr lang="x-non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491C29-2F9D-6DE7-48C6-08C266383AC5}"/>
              </a:ext>
            </a:extLst>
          </p:cNvPr>
          <p:cNvSpPr txBox="1"/>
          <p:nvPr/>
        </p:nvSpPr>
        <p:spPr>
          <a:xfrm>
            <a:off x="5025180" y="878299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US" sz="1800" dirty="0"/>
              <a:t>ogin</a:t>
            </a:r>
            <a:r>
              <a:rPr lang="x-none" dirty="0">
                <a:effectLst/>
              </a:rPr>
              <a:t> </a:t>
            </a:r>
            <a:endParaRPr lang="x-none" dirty="0"/>
          </a:p>
        </p:txBody>
      </p:sp>
      <p:graphicFrame>
        <p:nvGraphicFramePr>
          <p:cNvPr id="5" name="كائن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763183"/>
              </p:ext>
            </p:extLst>
          </p:nvPr>
        </p:nvGraphicFramePr>
        <p:xfrm>
          <a:off x="2286000" y="2416433"/>
          <a:ext cx="6396730" cy="638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مستند" r:id="rId3" imgW="5946193" imgH="5940928" progId="Word.Document.12">
                  <p:embed/>
                </p:oleObj>
              </mc:Choice>
              <mc:Fallback>
                <p:oleObj name="مستند" r:id="rId3" imgW="5946193" imgH="594092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2416433"/>
                        <a:ext cx="6396730" cy="638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صورة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7230" y="2432784"/>
            <a:ext cx="6404770" cy="637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44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028700"/>
            <a:ext cx="13639800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Use Case descriptions  </a:t>
            </a:r>
            <a:endParaRPr sz="8100" b="1" dirty="0">
              <a:latin typeface="Tahoma"/>
              <a:cs typeface="Tahom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491C29-2F9D-6DE7-48C6-08C266383AC5}"/>
              </a:ext>
            </a:extLst>
          </p:cNvPr>
          <p:cNvSpPr txBox="1"/>
          <p:nvPr/>
        </p:nvSpPr>
        <p:spPr>
          <a:xfrm>
            <a:off x="4541924" y="880633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Reserve table </a:t>
            </a:r>
            <a:endParaRPr lang="x-none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8D34F31-7449-373E-107B-135A43A4EE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110150"/>
              </p:ext>
            </p:extLst>
          </p:nvPr>
        </p:nvGraphicFramePr>
        <p:xfrm>
          <a:off x="2070308" y="2317979"/>
          <a:ext cx="6460044" cy="6631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name="Document" r:id="rId3" imgW="6413500" imgH="7708900" progId="Word.Document.12">
                  <p:embed/>
                </p:oleObj>
              </mc:Choice>
              <mc:Fallback>
                <p:oleObj name="Document" r:id="rId3" imgW="6413500" imgH="7708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0308" y="2317979"/>
                        <a:ext cx="6460044" cy="66312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1210CAC-18DD-907D-E440-39116B7081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748926"/>
              </p:ext>
            </p:extLst>
          </p:nvPr>
        </p:nvGraphicFramePr>
        <p:xfrm>
          <a:off x="10607849" y="2317979"/>
          <a:ext cx="5721350" cy="6673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" name="Document" r:id="rId5" imgW="6413500" imgH="7480300" progId="Word.Document.12">
                  <p:embed/>
                </p:oleObj>
              </mc:Choice>
              <mc:Fallback>
                <p:oleObj name="Document" r:id="rId5" imgW="6413500" imgH="74803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A8A8681-498F-37B2-B826-9DA919C364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07849" y="2317979"/>
                        <a:ext cx="5721350" cy="6673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9AAD38D-6287-3C62-9D09-E456A66A8B38}"/>
              </a:ext>
            </a:extLst>
          </p:cNvPr>
          <p:cNvSpPr txBox="1"/>
          <p:nvPr/>
        </p:nvSpPr>
        <p:spPr>
          <a:xfrm>
            <a:off x="12617537" y="880633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Make payment</a:t>
            </a:r>
            <a:r>
              <a:rPr lang="en-US" sz="1800" i="1" dirty="0"/>
              <a:t> </a:t>
            </a:r>
            <a:r>
              <a:rPr lang="x-none" dirty="0">
                <a:effectLst/>
              </a:rPr>
              <a:t> 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237779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028700"/>
            <a:ext cx="13868400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Use Case descriptions  </a:t>
            </a:r>
            <a:endParaRPr sz="8100" b="1" dirty="0">
              <a:latin typeface="Tahoma"/>
              <a:cs typeface="Tahom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C2F7D-AFD6-5A91-1242-BFF7E2AA18CA}"/>
              </a:ext>
            </a:extLst>
          </p:cNvPr>
          <p:cNvSpPr txBox="1"/>
          <p:nvPr/>
        </p:nvSpPr>
        <p:spPr>
          <a:xfrm>
            <a:off x="12534900" y="8793001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</a:t>
            </a:r>
            <a:r>
              <a:rPr lang="en-US" sz="1800" i="1" dirty="0"/>
              <a:t>eview and read feedback </a:t>
            </a:r>
            <a:endParaRPr lang="x-none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A5A62DF-745E-6D8A-A03C-56C513720A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303603"/>
              </p:ext>
            </p:extLst>
          </p:nvPr>
        </p:nvGraphicFramePr>
        <p:xfrm>
          <a:off x="9119323" y="2843981"/>
          <a:ext cx="8016152" cy="5935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Document" r:id="rId3" imgW="6311900" imgH="4673600" progId="Word.Document.12">
                  <p:embed/>
                </p:oleObj>
              </mc:Choice>
              <mc:Fallback>
                <p:oleObj name="Document" r:id="rId3" imgW="6311900" imgH="4673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19323" y="2843981"/>
                        <a:ext cx="8016152" cy="5935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5170E18-82E3-C399-7B65-074D269E3A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826638"/>
              </p:ext>
            </p:extLst>
          </p:nvPr>
        </p:nvGraphicFramePr>
        <p:xfrm>
          <a:off x="1268250" y="2369738"/>
          <a:ext cx="7735348" cy="6607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Document" r:id="rId5" imgW="6273800" imgH="5359400" progId="Word.Document.12">
                  <p:embed/>
                </p:oleObj>
              </mc:Choice>
              <mc:Fallback>
                <p:oleObj name="Document" r:id="rId5" imgW="6273800" imgH="5359400" progId="Word.Documen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78891F8-105D-D494-AF2B-E95C41A0E9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68250" y="2369738"/>
                        <a:ext cx="7735348" cy="66079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B1AF187-173B-1B82-5478-6762D5BE0930}"/>
              </a:ext>
            </a:extLst>
          </p:cNvPr>
          <p:cNvSpPr txBox="1"/>
          <p:nvPr/>
        </p:nvSpPr>
        <p:spPr>
          <a:xfrm>
            <a:off x="4100513" y="879300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</a:t>
            </a:r>
            <a:r>
              <a:rPr lang="en-US" sz="1800" i="1" dirty="0"/>
              <a:t>splay reservation 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933149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4953000" cy="250453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Class diagram </a:t>
            </a:r>
            <a:endParaRPr sz="8100" b="1" dirty="0">
              <a:latin typeface="Tahoma"/>
              <a:cs typeface="Tahom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BA9F6-25B7-053F-031E-10574B725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0"/>
            <a:ext cx="976312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20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5715000" cy="624401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Search for a table sequence diagram </a:t>
            </a:r>
            <a:endParaRPr sz="8100" b="1" dirty="0">
              <a:latin typeface="Tahoma"/>
              <a:cs typeface="Tahoma"/>
            </a:endParaRPr>
          </a:p>
        </p:txBody>
      </p:sp>
      <p:pic>
        <p:nvPicPr>
          <p:cNvPr id="14" name="Picture 13" descr="Table, engineering drawing&#10;&#10;Description automatically generated">
            <a:extLst>
              <a:ext uri="{FF2B5EF4-FFF2-40B4-BE49-F238E27FC236}">
                <a16:creationId xmlns:a16="http://schemas.microsoft.com/office/drawing/2014/main" id="{06362104-8BF2-7879-A25C-12370D95C7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2270" r="24537" b="11845"/>
          <a:stretch/>
        </p:blipFill>
        <p:spPr>
          <a:xfrm>
            <a:off x="7324725" y="1156909"/>
            <a:ext cx="9591675" cy="797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00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5715000" cy="499752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Reserve table sequence diagram </a:t>
            </a:r>
            <a:endParaRPr sz="8100" b="1" dirty="0">
              <a:latin typeface="Tahoma"/>
              <a:cs typeface="Tahoma"/>
            </a:endParaRP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BB24B3C-B5E4-C9EC-35D9-3105C76C30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4814" r="22221" b="4074"/>
          <a:stretch/>
        </p:blipFill>
        <p:spPr>
          <a:xfrm>
            <a:off x="7740650" y="1218463"/>
            <a:ext cx="9156700" cy="784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AB14E9-9EFA-8508-AF44-C56C54022F3C}"/>
              </a:ext>
            </a:extLst>
          </p:cNvPr>
          <p:cNvSpPr txBox="1"/>
          <p:nvPr/>
        </p:nvSpPr>
        <p:spPr>
          <a:xfrm>
            <a:off x="14033500" y="73501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600" dirty="0"/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E71DFC-A5EF-A636-6272-E8F2D9A148CD}"/>
              </a:ext>
            </a:extLst>
          </p:cNvPr>
          <p:cNvSpPr txBox="1"/>
          <p:nvPr/>
        </p:nvSpPr>
        <p:spPr>
          <a:xfrm>
            <a:off x="10887075" y="7346575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6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09948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2525" y="1218463"/>
            <a:ext cx="6467475" cy="46281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7500" b="1" spc="670" dirty="0">
                <a:solidFill>
                  <a:srgbClr val="D83C00"/>
                </a:solidFill>
                <a:latin typeface="Tahoma"/>
                <a:cs typeface="Tahoma"/>
              </a:rPr>
              <a:t>Display reservation sequence diagram </a:t>
            </a:r>
            <a:endParaRPr sz="7500" b="1" dirty="0">
              <a:latin typeface="Tahoma"/>
              <a:cs typeface="Tahoma"/>
            </a:endParaRPr>
          </a:p>
        </p:txBody>
      </p:sp>
      <p:pic>
        <p:nvPicPr>
          <p:cNvPr id="6" name="Picture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388BBFF3-11C2-A91B-5B2D-3E4DA1D84D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3" t="24815" r="18981" b="10000"/>
          <a:stretch/>
        </p:blipFill>
        <p:spPr>
          <a:xfrm>
            <a:off x="7434263" y="1218464"/>
            <a:ext cx="9677400" cy="785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77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6096000" cy="499752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Make payment sequence diagram </a:t>
            </a:r>
            <a:endParaRPr sz="8100" b="1" dirty="0">
              <a:latin typeface="Tahoma"/>
              <a:cs typeface="Tahoma"/>
            </a:endParaRPr>
          </a:p>
        </p:txBody>
      </p:sp>
      <p:pic>
        <p:nvPicPr>
          <p:cNvPr id="5" name="Picture 4" descr="Table&#10;&#10;Description automatically generated with low confidence">
            <a:extLst>
              <a:ext uri="{FF2B5EF4-FFF2-40B4-BE49-F238E27FC236}">
                <a16:creationId xmlns:a16="http://schemas.microsoft.com/office/drawing/2014/main" id="{B70D9CA9-31DB-57A0-96DC-75FB57B6A2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0" b="4460"/>
          <a:stretch/>
        </p:blipFill>
        <p:spPr>
          <a:xfrm>
            <a:off x="7162800" y="1218463"/>
            <a:ext cx="9972675" cy="78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65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6096000" cy="624401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Review and read feedback sequence diagram </a:t>
            </a:r>
            <a:endParaRPr sz="8100" b="1" dirty="0">
              <a:latin typeface="Tahoma"/>
              <a:cs typeface="Tahoma"/>
            </a:endParaRPr>
          </a:p>
        </p:txBody>
      </p:sp>
      <p:pic>
        <p:nvPicPr>
          <p:cNvPr id="6" name="صورة 16" descr="Calendar&#10;&#10;Description automatically generated">
            <a:extLst>
              <a:ext uri="{FF2B5EF4-FFF2-40B4-BE49-F238E27FC236}">
                <a16:creationId xmlns:a16="http://schemas.microsoft.com/office/drawing/2014/main" id="{E81C87B9-05A6-93B2-3810-8077832A8B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"/>
          <a:stretch/>
        </p:blipFill>
        <p:spPr>
          <a:xfrm>
            <a:off x="6924675" y="1104900"/>
            <a:ext cx="1021080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3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2525" y="1333500"/>
            <a:ext cx="5410200" cy="231986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7500" b="1" spc="670" dirty="0">
                <a:solidFill>
                  <a:srgbClr val="D83C00"/>
                </a:solidFill>
                <a:latin typeface="Tahoma"/>
                <a:cs typeface="Tahoma"/>
              </a:rPr>
              <a:t>Activity diagram: </a:t>
            </a:r>
          </a:p>
        </p:txBody>
      </p:sp>
      <p:pic>
        <p:nvPicPr>
          <p:cNvPr id="9" name="Picture 8" descr="Diagram, table&#10;&#10;Description automatically generated">
            <a:extLst>
              <a:ext uri="{FF2B5EF4-FFF2-40B4-BE49-F238E27FC236}">
                <a16:creationId xmlns:a16="http://schemas.microsoft.com/office/drawing/2014/main" id="{44F7E4D8-F3FF-A600-9EAB-5262F05F8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0"/>
            <a:ext cx="1096327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38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88" y="1123950"/>
                  </a:moveTo>
                  <a:lnTo>
                    <a:pt x="17164012" y="1123950"/>
                  </a:lnTo>
                  <a:lnTo>
                    <a:pt x="17164012" y="0"/>
                  </a:lnTo>
                  <a:lnTo>
                    <a:pt x="17135437" y="0"/>
                  </a:lnTo>
                  <a:lnTo>
                    <a:pt x="17135437" y="1123950"/>
                  </a:lnTo>
                  <a:lnTo>
                    <a:pt x="0" y="1123950"/>
                  </a:lnTo>
                  <a:lnTo>
                    <a:pt x="0" y="1152525"/>
                  </a:lnTo>
                  <a:lnTo>
                    <a:pt x="17135437" y="1152525"/>
                  </a:lnTo>
                  <a:lnTo>
                    <a:pt x="17135437" y="9139237"/>
                  </a:lnTo>
                  <a:lnTo>
                    <a:pt x="0" y="9139237"/>
                  </a:lnTo>
                  <a:lnTo>
                    <a:pt x="0" y="9167812"/>
                  </a:lnTo>
                  <a:lnTo>
                    <a:pt x="17135437" y="9167812"/>
                  </a:lnTo>
                  <a:lnTo>
                    <a:pt x="17135437" y="10286987"/>
                  </a:lnTo>
                  <a:lnTo>
                    <a:pt x="17164012" y="10286987"/>
                  </a:lnTo>
                  <a:lnTo>
                    <a:pt x="17164012" y="9167812"/>
                  </a:lnTo>
                  <a:lnTo>
                    <a:pt x="18287988" y="9167812"/>
                  </a:lnTo>
                  <a:lnTo>
                    <a:pt x="18287988" y="9139237"/>
                  </a:lnTo>
                  <a:lnTo>
                    <a:pt x="17164012" y="9139237"/>
                  </a:lnTo>
                  <a:lnTo>
                    <a:pt x="17164012" y="1152525"/>
                  </a:lnTo>
                  <a:lnTo>
                    <a:pt x="18287988" y="1152525"/>
                  </a:lnTo>
                  <a:lnTo>
                    <a:pt x="18287988" y="1123950"/>
                  </a:lnTo>
                  <a:close/>
                </a:path>
              </a:pathLst>
            </a:custGeom>
            <a:solidFill>
              <a:srgbClr val="2916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152537"/>
              <a:ext cx="18288000" cy="7991475"/>
            </a:xfrm>
            <a:custGeom>
              <a:avLst/>
              <a:gdLst/>
              <a:ahLst/>
              <a:cxnLst/>
              <a:rect l="l" t="t" r="r" b="b"/>
              <a:pathLst>
                <a:path w="18288000" h="7991475">
                  <a:moveTo>
                    <a:pt x="1123937" y="0"/>
                  </a:moveTo>
                  <a:lnTo>
                    <a:pt x="0" y="0"/>
                  </a:lnTo>
                  <a:lnTo>
                    <a:pt x="0" y="7991475"/>
                  </a:lnTo>
                  <a:lnTo>
                    <a:pt x="1123937" y="7991475"/>
                  </a:lnTo>
                  <a:lnTo>
                    <a:pt x="1123937" y="0"/>
                  </a:lnTo>
                  <a:close/>
                </a:path>
                <a:path w="18288000" h="7991475">
                  <a:moveTo>
                    <a:pt x="18287988" y="0"/>
                  </a:moveTo>
                  <a:lnTo>
                    <a:pt x="17164038" y="0"/>
                  </a:lnTo>
                  <a:lnTo>
                    <a:pt x="17164038" y="7991475"/>
                  </a:lnTo>
                  <a:lnTo>
                    <a:pt x="18287988" y="799147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D83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543800" y="3391913"/>
            <a:ext cx="9428479" cy="4791696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 algn="ctr">
              <a:spcBef>
                <a:spcPts val="405"/>
              </a:spcBef>
            </a:pPr>
            <a:r>
              <a:rPr lang="en-US" sz="3200" b="1" dirty="0">
                <a:solidFill>
                  <a:schemeClr val="tx1"/>
                </a:solidFill>
                <a:latin typeface="Lucida Sans Unicode"/>
                <a:cs typeface="Lucida Sans Unicode"/>
              </a:rPr>
              <a:t>The application is for table reservations. </a:t>
            </a:r>
          </a:p>
          <a:p>
            <a:pPr marL="12700" marR="5080" algn="ctr">
              <a:spcBef>
                <a:spcPts val="405"/>
              </a:spcBef>
            </a:pPr>
            <a:endParaRPr lang="en-US" sz="3200" b="1" dirty="0">
              <a:solidFill>
                <a:schemeClr val="tx1"/>
              </a:solidFill>
              <a:latin typeface="Lucida Sans Unicode"/>
              <a:cs typeface="Lucida Sans Unicode"/>
            </a:endParaRPr>
          </a:p>
          <a:p>
            <a:pPr marL="12700" marR="5080" algn="ctr">
              <a:spcBef>
                <a:spcPts val="405"/>
              </a:spcBef>
            </a:pPr>
            <a:r>
              <a:rPr lang="en-US" sz="3200" b="1" dirty="0">
                <a:solidFill>
                  <a:schemeClr val="tx1"/>
                </a:solidFill>
                <a:latin typeface="Lucida Sans Unicode"/>
                <a:cs typeface="Lucida Sans Unicode"/>
              </a:rPr>
              <a:t>This app aims to help customers reserve a suitable table before arriving at the restaurant.</a:t>
            </a:r>
          </a:p>
          <a:p>
            <a:pPr marL="12700" marR="5080" algn="ctr">
              <a:spcBef>
                <a:spcPts val="405"/>
              </a:spcBef>
            </a:pPr>
            <a:r>
              <a:rPr lang="en-US" sz="3200" b="1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</a:p>
          <a:p>
            <a:pPr marL="12700" marR="5080" algn="ctr">
              <a:spcBef>
                <a:spcPts val="405"/>
              </a:spcBef>
            </a:pPr>
            <a:r>
              <a:rPr lang="en-US" sz="3200" b="1" dirty="0">
                <a:solidFill>
                  <a:schemeClr val="tx1"/>
                </a:solidFill>
                <a:latin typeface="Lucida Sans Unicode"/>
                <a:cs typeface="Lucida Sans Unicode"/>
              </a:rPr>
              <a:t>The application provides a variety of services.</a:t>
            </a:r>
          </a:p>
          <a:p>
            <a:pPr marL="12700" marR="5080" algn="ctr">
              <a:spcBef>
                <a:spcPts val="405"/>
              </a:spcBef>
            </a:pPr>
            <a:r>
              <a:rPr lang="en-US" sz="3200" b="1" dirty="0">
                <a:solidFill>
                  <a:schemeClr val="tx1"/>
                </a:solidFill>
                <a:latin typeface="Lucida Sans Unicode"/>
                <a:cs typeface="Lucida Sans Unicode"/>
              </a:rPr>
              <a:t> </a:t>
            </a:r>
          </a:p>
          <a:p>
            <a:pPr marL="12700" marR="5080" algn="ctr">
              <a:spcBef>
                <a:spcPts val="405"/>
              </a:spcBef>
            </a:pPr>
            <a:r>
              <a:rPr lang="en-US" sz="3200" b="1" dirty="0">
                <a:solidFill>
                  <a:schemeClr val="tx1"/>
                </a:solidFill>
                <a:latin typeface="Lucida Sans Unicode"/>
                <a:cs typeface="Lucida Sans Unicode"/>
              </a:rPr>
              <a:t>In addition, the customer can then pay for the service/s in different ways. 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C4A2B58-8953-43CF-8A00-011A5DC0F565}"/>
              </a:ext>
            </a:extLst>
          </p:cNvPr>
          <p:cNvSpPr txBox="1">
            <a:spLocks/>
          </p:cNvSpPr>
          <p:nvPr/>
        </p:nvSpPr>
        <p:spPr>
          <a:xfrm>
            <a:off x="8467090" y="1396808"/>
            <a:ext cx="8279491" cy="15965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3050" b="0" i="0">
                <a:solidFill>
                  <a:srgbClr val="291609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33655">
              <a:spcBef>
                <a:spcPts val="90"/>
              </a:spcBef>
            </a:pPr>
            <a:endParaRPr lang="en-US" spc="345" dirty="0"/>
          </a:p>
          <a:p>
            <a:pPr marL="12700" marR="5080">
              <a:lnSpc>
                <a:spcPts val="7650"/>
              </a:lnSpc>
              <a:spcBef>
                <a:spcPts val="1025"/>
              </a:spcBef>
            </a:pPr>
            <a:r>
              <a:rPr lang="en-US" sz="8000" b="1" spc="960" dirty="0">
                <a:solidFill>
                  <a:srgbClr val="D83C00"/>
                </a:solidFill>
                <a:latin typeface="Tahoma"/>
                <a:cs typeface="Tahoma"/>
              </a:rPr>
              <a:t>Introduction</a:t>
            </a:r>
            <a:endParaRPr lang="en-US" sz="8000" b="1" dirty="0">
              <a:latin typeface="Tahoma"/>
              <a:cs typeface="Tahoma"/>
            </a:endParaRPr>
          </a:p>
        </p:txBody>
      </p:sp>
      <p:pic>
        <p:nvPicPr>
          <p:cNvPr id="10" name="Picture 9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32500BBB-6D48-F2C9-5AD1-B3162D9D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95"/>
          <a:stretch/>
        </p:blipFill>
        <p:spPr bwMode="auto">
          <a:xfrm>
            <a:off x="334010" y="5787761"/>
            <a:ext cx="8133080" cy="33562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10515600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Implementation: </a:t>
            </a:r>
          </a:p>
        </p:txBody>
      </p:sp>
      <p:pic>
        <p:nvPicPr>
          <p:cNvPr id="5" name="صورة 4"/>
          <p:cNvPicPr/>
          <p:nvPr/>
        </p:nvPicPr>
        <p:blipFill>
          <a:blip r:embed="rId2"/>
          <a:stretch>
            <a:fillRect/>
          </a:stretch>
        </p:blipFill>
        <p:spPr>
          <a:xfrm>
            <a:off x="3657600" y="2628900"/>
            <a:ext cx="10744200" cy="5789657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7A491C29-2F9D-6DE7-48C6-08C266383AC5}"/>
              </a:ext>
            </a:extLst>
          </p:cNvPr>
          <p:cNvSpPr txBox="1"/>
          <p:nvPr/>
        </p:nvSpPr>
        <p:spPr>
          <a:xfrm>
            <a:off x="8839200" y="857095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442171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10896600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Implementation: </a:t>
            </a:r>
          </a:p>
        </p:txBody>
      </p:sp>
      <p:pic>
        <p:nvPicPr>
          <p:cNvPr id="4" name="صورة 3"/>
          <p:cNvPicPr/>
          <p:nvPr/>
        </p:nvPicPr>
        <p:blipFill>
          <a:blip r:embed="rId2"/>
          <a:stretch>
            <a:fillRect/>
          </a:stretch>
        </p:blipFill>
        <p:spPr>
          <a:xfrm>
            <a:off x="3543300" y="2476500"/>
            <a:ext cx="11201400" cy="5867400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7A491C29-2F9D-6DE7-48C6-08C266383AC5}"/>
              </a:ext>
            </a:extLst>
          </p:cNvPr>
          <p:cNvSpPr txBox="1"/>
          <p:nvPr/>
        </p:nvSpPr>
        <p:spPr>
          <a:xfrm>
            <a:off x="8458200" y="84963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Registration 1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137747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10515600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Implementation: </a:t>
            </a: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762" y="2485478"/>
            <a:ext cx="11420475" cy="5955985"/>
          </a:xfrm>
          <a:prstGeom prst="rect">
            <a:avLst/>
          </a:prstGeom>
        </p:spPr>
      </p:pic>
      <p:sp>
        <p:nvSpPr>
          <p:cNvPr id="5" name="مستطيل 4"/>
          <p:cNvSpPr/>
          <p:nvPr/>
        </p:nvSpPr>
        <p:spPr>
          <a:xfrm>
            <a:off x="8458200" y="8572500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Registration 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953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10439400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Implementation: </a:t>
            </a: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762" y="2476500"/>
            <a:ext cx="11420475" cy="5955985"/>
          </a:xfrm>
          <a:prstGeom prst="rect">
            <a:avLst/>
          </a:prstGeom>
        </p:spPr>
      </p:pic>
      <p:sp>
        <p:nvSpPr>
          <p:cNvPr id="5" name="مستطيل 4"/>
          <p:cNvSpPr/>
          <p:nvPr/>
        </p:nvSpPr>
        <p:spPr>
          <a:xfrm>
            <a:off x="8534400" y="8572500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Registration 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33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10668000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Implementation: 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8686800" y="8383369"/>
            <a:ext cx="16081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Reserve table</a:t>
            </a:r>
          </a:p>
          <a:p>
            <a:endParaRPr lang="en-US" dirty="0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500312"/>
            <a:ext cx="11572875" cy="57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52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10439400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Implementation: 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7993685" y="8422206"/>
            <a:ext cx="2300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Display Reservation </a:t>
            </a:r>
          </a:p>
          <a:p>
            <a:endParaRPr lang="en-US" dirty="0"/>
          </a:p>
        </p:txBody>
      </p:sp>
      <p:pic>
        <p:nvPicPr>
          <p:cNvPr id="7" name="صورة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703" y="2641963"/>
            <a:ext cx="11692594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13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10363200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Implementation: 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8229600" y="8572500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Modify reservation </a:t>
            </a:r>
            <a:endParaRPr lang="en-US" dirty="0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85" y="2558718"/>
            <a:ext cx="11642829" cy="577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18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10287000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Implementation: 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8057805" y="8489087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Cancel reservation </a:t>
            </a:r>
            <a:endParaRPr lang="en-US" dirty="0"/>
          </a:p>
        </p:txBody>
      </p:sp>
      <p:pic>
        <p:nvPicPr>
          <p:cNvPr id="6" name="صورة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984" y="2656250"/>
            <a:ext cx="11714032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31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10363200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Implementation: 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8230928" y="8420100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Make payment  </a:t>
            </a:r>
            <a:endParaRPr lang="en-US" dirty="0"/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388" y="2556727"/>
            <a:ext cx="11805223" cy="56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04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10287000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Implementation: 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8000096" y="8672681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Pay by credit card 1</a:t>
            </a:r>
            <a:endParaRPr lang="en-US" dirty="0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644" y="2589727"/>
            <a:ext cx="11822711" cy="596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4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88" y="1123950"/>
                  </a:moveTo>
                  <a:lnTo>
                    <a:pt x="17164012" y="1123950"/>
                  </a:lnTo>
                  <a:lnTo>
                    <a:pt x="17164012" y="0"/>
                  </a:lnTo>
                  <a:lnTo>
                    <a:pt x="17135437" y="0"/>
                  </a:lnTo>
                  <a:lnTo>
                    <a:pt x="17135437" y="1123950"/>
                  </a:lnTo>
                  <a:lnTo>
                    <a:pt x="0" y="1123950"/>
                  </a:lnTo>
                  <a:lnTo>
                    <a:pt x="0" y="1152525"/>
                  </a:lnTo>
                  <a:lnTo>
                    <a:pt x="17135437" y="1152525"/>
                  </a:lnTo>
                  <a:lnTo>
                    <a:pt x="17135437" y="9139237"/>
                  </a:lnTo>
                  <a:lnTo>
                    <a:pt x="0" y="9139237"/>
                  </a:lnTo>
                  <a:lnTo>
                    <a:pt x="0" y="9167812"/>
                  </a:lnTo>
                  <a:lnTo>
                    <a:pt x="17135437" y="9167812"/>
                  </a:lnTo>
                  <a:lnTo>
                    <a:pt x="17135437" y="10286987"/>
                  </a:lnTo>
                  <a:lnTo>
                    <a:pt x="17164012" y="10286987"/>
                  </a:lnTo>
                  <a:lnTo>
                    <a:pt x="17164012" y="9167812"/>
                  </a:lnTo>
                  <a:lnTo>
                    <a:pt x="18287988" y="9167812"/>
                  </a:lnTo>
                  <a:lnTo>
                    <a:pt x="18287988" y="9139237"/>
                  </a:lnTo>
                  <a:lnTo>
                    <a:pt x="17164012" y="9139237"/>
                  </a:lnTo>
                  <a:lnTo>
                    <a:pt x="17164012" y="1152525"/>
                  </a:lnTo>
                  <a:lnTo>
                    <a:pt x="18287988" y="1152525"/>
                  </a:lnTo>
                  <a:lnTo>
                    <a:pt x="18287988" y="1123950"/>
                  </a:lnTo>
                  <a:close/>
                </a:path>
              </a:pathLst>
            </a:custGeom>
            <a:solidFill>
              <a:srgbClr val="2916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52524" y="1152583"/>
              <a:ext cx="5238750" cy="7991475"/>
            </a:xfrm>
            <a:custGeom>
              <a:avLst/>
              <a:gdLst/>
              <a:ahLst/>
              <a:cxnLst/>
              <a:rect l="l" t="t" r="r" b="b"/>
              <a:pathLst>
                <a:path w="5238750" h="7991475">
                  <a:moveTo>
                    <a:pt x="5238749" y="7991363"/>
                  </a:moveTo>
                  <a:lnTo>
                    <a:pt x="0" y="7991363"/>
                  </a:lnTo>
                  <a:lnTo>
                    <a:pt x="0" y="0"/>
                  </a:lnTo>
                  <a:lnTo>
                    <a:pt x="5238749" y="0"/>
                  </a:lnTo>
                  <a:lnTo>
                    <a:pt x="5238749" y="7991363"/>
                  </a:lnTo>
                  <a:close/>
                </a:path>
              </a:pathLst>
            </a:custGeom>
            <a:solidFill>
              <a:srgbClr val="D83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224797" y="3924300"/>
            <a:ext cx="9234404" cy="3307957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415"/>
              </a:spcBef>
            </a:pPr>
            <a:r>
              <a:rPr lang="en-US" sz="3600" b="1" dirty="0">
                <a:solidFill>
                  <a:schemeClr val="tx1"/>
                </a:solidFill>
                <a:latin typeface="Lucida Sans Unicode"/>
                <a:cs typeface="Lucida Sans Unicode"/>
              </a:rPr>
              <a:t>Restaurants and cafes are experiencing overcrowding issues causing customers to wait for a long time for a table wasting the customer's time upon arrival. </a:t>
            </a:r>
            <a:endParaRPr sz="3600" b="1" dirty="0">
              <a:solidFill>
                <a:schemeClr val="tx1"/>
              </a:solidFill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79950" y="1732134"/>
            <a:ext cx="10700324" cy="11528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ts val="8850"/>
              </a:lnSpc>
              <a:spcBef>
                <a:spcPts val="1150"/>
              </a:spcBef>
            </a:pPr>
            <a:r>
              <a:rPr lang="en-US" sz="8100" b="1" spc="-20" dirty="0">
                <a:solidFill>
                  <a:srgbClr val="D83C00"/>
                </a:solidFill>
                <a:latin typeface="Tahoma"/>
                <a:cs typeface="Tahoma"/>
              </a:rPr>
              <a:t>Problem statement </a:t>
            </a:r>
            <a:endParaRPr sz="8100" b="1" dirty="0">
              <a:latin typeface="Tahoma"/>
              <a:cs typeface="Tahom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CD34D5-9A08-2126-22A8-EE2D67CB3C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90"/>
          <a:stretch/>
        </p:blipFill>
        <p:spPr>
          <a:xfrm>
            <a:off x="1152524" y="1152583"/>
            <a:ext cx="5238750" cy="79914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10820400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Implementation: 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8000096" y="8496300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Pay by credit card 2</a:t>
            </a:r>
            <a:endParaRPr lang="en-US" dirty="0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388" y="2561000"/>
            <a:ext cx="11805223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78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10287000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Implementation: 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8545118" y="8572500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Review 1 </a:t>
            </a:r>
            <a:endParaRPr lang="en-US" dirty="0"/>
          </a:p>
        </p:txBody>
      </p:sp>
      <p:pic>
        <p:nvPicPr>
          <p:cNvPr id="7" name="صورة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987" y="2476500"/>
            <a:ext cx="11724026" cy="587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25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10668000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Implementation: 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8545117" y="8465276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Review 2 </a:t>
            </a:r>
            <a:endParaRPr lang="en-US" dirty="0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65" y="2603863"/>
            <a:ext cx="1180206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09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10482084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Implementation: 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8698795" y="862793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Feedback </a:t>
            </a:r>
            <a:endParaRPr lang="en-US" dirty="0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567356"/>
            <a:ext cx="11801475" cy="59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25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9296400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Testing: 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8153400" y="7200900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Get Reservation No </a:t>
            </a:r>
            <a:endParaRPr 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D141A3-86F8-43E6-9B03-F80F7266F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351193"/>
            <a:ext cx="14026101" cy="358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90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9296400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Testing: 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8692593" y="5600700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Result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378DE-60C0-416D-9D05-ECA36E5F9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037" y="4076700"/>
            <a:ext cx="14639925" cy="12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83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9296400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Testing: 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8195015" y="7715274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Set Reservation No </a:t>
            </a:r>
            <a:endParaRPr lang="en-US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7B1C04-A13C-409F-B397-8FFCF4BFA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967013"/>
            <a:ext cx="14524565" cy="435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21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9296400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Testing: 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8692593" y="5448300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Result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9C3A68-4BAF-460C-B30B-6C42E98C9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15" y="4149721"/>
            <a:ext cx="13873169" cy="99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62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9296400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Testing: 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8074750" y="7600207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Cancel Reservation </a:t>
            </a:r>
            <a:endParaRPr 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E72C025-BE56-48FC-AE48-5B201DABB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06" y="2974419"/>
            <a:ext cx="14390247" cy="431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34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9296400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Testing: 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8692594" y="5827757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Result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D6FBE-188C-412B-A696-4B985DCE2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038957"/>
            <a:ext cx="14615223" cy="14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63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1138237" y="1152524"/>
              <a:ext cx="16002000" cy="7991475"/>
            </a:xfrm>
            <a:custGeom>
              <a:avLst/>
              <a:gdLst/>
              <a:ahLst/>
              <a:cxnLst/>
              <a:rect l="l" t="t" r="r" b="b"/>
              <a:pathLst>
                <a:path w="16002000" h="7991475">
                  <a:moveTo>
                    <a:pt x="16001999" y="7991474"/>
                  </a:moveTo>
                  <a:lnTo>
                    <a:pt x="0" y="7991474"/>
                  </a:lnTo>
                  <a:lnTo>
                    <a:pt x="0" y="0"/>
                  </a:lnTo>
                  <a:lnTo>
                    <a:pt x="16001999" y="0"/>
                  </a:lnTo>
                  <a:lnTo>
                    <a:pt x="16001999" y="7991474"/>
                  </a:lnTo>
                  <a:close/>
                </a:path>
              </a:pathLst>
            </a:custGeom>
            <a:solidFill>
              <a:srgbClr val="FFDE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88" y="1123950"/>
                  </a:moveTo>
                  <a:lnTo>
                    <a:pt x="17164012" y="1123950"/>
                  </a:lnTo>
                  <a:lnTo>
                    <a:pt x="17164012" y="0"/>
                  </a:lnTo>
                  <a:lnTo>
                    <a:pt x="17135437" y="0"/>
                  </a:lnTo>
                  <a:lnTo>
                    <a:pt x="17135437" y="1123950"/>
                  </a:lnTo>
                  <a:lnTo>
                    <a:pt x="17135437" y="1152525"/>
                  </a:lnTo>
                  <a:lnTo>
                    <a:pt x="17135437" y="9139225"/>
                  </a:lnTo>
                  <a:lnTo>
                    <a:pt x="1152486" y="9139225"/>
                  </a:lnTo>
                  <a:lnTo>
                    <a:pt x="1152486" y="1152525"/>
                  </a:lnTo>
                  <a:lnTo>
                    <a:pt x="17135437" y="1152525"/>
                  </a:lnTo>
                  <a:lnTo>
                    <a:pt x="17135437" y="1123950"/>
                  </a:lnTo>
                  <a:lnTo>
                    <a:pt x="1152486" y="1123950"/>
                  </a:lnTo>
                  <a:lnTo>
                    <a:pt x="1152486" y="0"/>
                  </a:lnTo>
                  <a:lnTo>
                    <a:pt x="1123911" y="0"/>
                  </a:lnTo>
                  <a:lnTo>
                    <a:pt x="1123911" y="1123950"/>
                  </a:lnTo>
                  <a:lnTo>
                    <a:pt x="0" y="1123950"/>
                  </a:lnTo>
                  <a:lnTo>
                    <a:pt x="0" y="1152525"/>
                  </a:lnTo>
                  <a:lnTo>
                    <a:pt x="1123911" y="1152525"/>
                  </a:lnTo>
                  <a:lnTo>
                    <a:pt x="1123911" y="9139225"/>
                  </a:lnTo>
                  <a:lnTo>
                    <a:pt x="0" y="9139225"/>
                  </a:lnTo>
                  <a:lnTo>
                    <a:pt x="0" y="9167800"/>
                  </a:lnTo>
                  <a:lnTo>
                    <a:pt x="1123911" y="9167800"/>
                  </a:lnTo>
                  <a:lnTo>
                    <a:pt x="1123911" y="10286987"/>
                  </a:lnTo>
                  <a:lnTo>
                    <a:pt x="1152486" y="10286987"/>
                  </a:lnTo>
                  <a:lnTo>
                    <a:pt x="1152486" y="9167800"/>
                  </a:lnTo>
                  <a:lnTo>
                    <a:pt x="17135437" y="9167800"/>
                  </a:lnTo>
                  <a:lnTo>
                    <a:pt x="17135437" y="10286987"/>
                  </a:lnTo>
                  <a:lnTo>
                    <a:pt x="17164012" y="10286987"/>
                  </a:lnTo>
                  <a:lnTo>
                    <a:pt x="17164012" y="9167800"/>
                  </a:lnTo>
                  <a:lnTo>
                    <a:pt x="18287988" y="9167800"/>
                  </a:lnTo>
                  <a:lnTo>
                    <a:pt x="18287988" y="9139225"/>
                  </a:lnTo>
                  <a:lnTo>
                    <a:pt x="17164012" y="9139225"/>
                  </a:lnTo>
                  <a:lnTo>
                    <a:pt x="17164012" y="1152525"/>
                  </a:lnTo>
                  <a:lnTo>
                    <a:pt x="18287988" y="1152525"/>
                  </a:lnTo>
                  <a:lnTo>
                    <a:pt x="18287988" y="1123950"/>
                  </a:lnTo>
                  <a:close/>
                </a:path>
              </a:pathLst>
            </a:custGeom>
            <a:solidFill>
              <a:srgbClr val="FFDE58"/>
            </a:solidFill>
          </p:spPr>
          <p:txBody>
            <a:bodyPr wrap="square" lIns="0" tIns="0" rIns="0" bIns="0" rtlCol="0"/>
            <a:lstStyle/>
            <a:p>
              <a:pPr algn="l" rtl="0"/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858001" y="3543300"/>
            <a:ext cx="9906000" cy="3428503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algn="ctr">
              <a:spcBef>
                <a:spcPts val="415"/>
              </a:spcBef>
            </a:pPr>
            <a:r>
              <a:rPr lang="en-US" sz="3600" b="1" dirty="0">
                <a:solidFill>
                  <a:schemeClr val="tx1"/>
                </a:solidFill>
                <a:latin typeface="Lucida Sans Unicode"/>
                <a:cs typeface="Lucida Sans Unicode"/>
              </a:rPr>
              <a:t>Create an application that allows customers to reserve a table before arriving.</a:t>
            </a:r>
          </a:p>
          <a:p>
            <a:pPr marL="12700" marR="5080" algn="ctr">
              <a:spcBef>
                <a:spcPts val="415"/>
              </a:spcBef>
            </a:pPr>
            <a:br>
              <a:rPr lang="en-US" sz="3600" b="1" dirty="0">
                <a:solidFill>
                  <a:schemeClr val="tx1"/>
                </a:solidFill>
                <a:latin typeface="Lucida Sans Unicode"/>
                <a:cs typeface="Lucida Sans Unicode"/>
              </a:rPr>
            </a:br>
            <a:r>
              <a:rPr lang="en-US" sz="3600" b="1" dirty="0">
                <a:solidFill>
                  <a:schemeClr val="tx1"/>
                </a:solidFill>
                <a:latin typeface="Lucida Sans Unicode"/>
                <a:cs typeface="Lucida Sans Unicode"/>
              </a:rPr>
              <a:t>To avoid congestion and long waits as well as processing the order in advance, which helps customers not to waste their time. 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658350" y="1896811"/>
            <a:ext cx="6316345" cy="11528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ts val="8850"/>
              </a:lnSpc>
              <a:spcBef>
                <a:spcPts val="1150"/>
              </a:spcBef>
            </a:pPr>
            <a:r>
              <a:rPr lang="en-US" sz="8100" b="1" spc="-30" dirty="0">
                <a:solidFill>
                  <a:srgbClr val="D83C00"/>
                </a:solidFill>
                <a:latin typeface="Tahoma"/>
                <a:cs typeface="Tahoma"/>
              </a:rPr>
              <a:t>Solution</a:t>
            </a:r>
            <a:r>
              <a:rPr lang="en-US" sz="8100" spc="-30" dirty="0">
                <a:solidFill>
                  <a:srgbClr val="D83C00"/>
                </a:solidFill>
                <a:latin typeface="Tahoma"/>
                <a:cs typeface="Tahoma"/>
              </a:rPr>
              <a:t> </a:t>
            </a:r>
            <a:endParaRPr sz="8100" dirty="0">
              <a:latin typeface="Tahoma"/>
              <a:cs typeface="Tahoma"/>
            </a:endParaRPr>
          </a:p>
        </p:txBody>
      </p:sp>
      <p:pic>
        <p:nvPicPr>
          <p:cNvPr id="8" name="Picture 7" descr="Text, schematic&#10;&#10;Description automatically generated">
            <a:extLst>
              <a:ext uri="{FF2B5EF4-FFF2-40B4-BE49-F238E27FC236}">
                <a16:creationId xmlns:a16="http://schemas.microsoft.com/office/drawing/2014/main" id="{E81CCD79-5D9C-E4A6-717F-E460CF622D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137953"/>
            <a:ext cx="3940174" cy="39401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9296400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Testing: 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8864063" y="7359821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New Account</a:t>
            </a:r>
            <a:endParaRPr 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C69A85-0FF8-4658-A138-5C8B6B2DF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857500"/>
            <a:ext cx="13480938" cy="430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18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9296400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Testing: 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8679857" y="7339543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Modify Reservation </a:t>
            </a:r>
            <a:endParaRPr lang="en-US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7F2E52D-690C-493B-833C-341297A14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992599"/>
            <a:ext cx="13030200" cy="401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80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9296400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Testing: 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8229953" y="71247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Set Payment Option </a:t>
            </a:r>
            <a:endParaRPr 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E1E375-8AB7-4053-AA12-706BE6FA9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381372"/>
            <a:ext cx="14048960" cy="352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03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9296400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Testing: </a:t>
            </a:r>
          </a:p>
        </p:txBody>
      </p:sp>
      <p:sp>
        <p:nvSpPr>
          <p:cNvPr id="5" name="مستطيل 4"/>
          <p:cNvSpPr/>
          <p:nvPr/>
        </p:nvSpPr>
        <p:spPr>
          <a:xfrm>
            <a:off x="8941452" y="5448300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Result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F02DF-3BD5-4F36-93C4-14696794B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359850"/>
            <a:ext cx="13082796" cy="83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5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6200" y="-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23920" y="3"/>
            <a:ext cx="28575" cy="10287000"/>
          </a:xfrm>
          <a:custGeom>
            <a:avLst/>
            <a:gdLst/>
            <a:ahLst/>
            <a:cxnLst/>
            <a:rect l="l" t="t" r="r" b="b"/>
            <a:pathLst>
              <a:path w="28575" h="10287000">
                <a:moveTo>
                  <a:pt x="28575" y="10286996"/>
                </a:moveTo>
                <a:lnTo>
                  <a:pt x="0" y="10286996"/>
                </a:lnTo>
                <a:lnTo>
                  <a:pt x="0" y="0"/>
                </a:lnTo>
                <a:lnTo>
                  <a:pt x="28575" y="0"/>
                </a:lnTo>
                <a:lnTo>
                  <a:pt x="28575" y="10286996"/>
                </a:lnTo>
                <a:close/>
              </a:path>
            </a:pathLst>
          </a:custGeom>
          <a:solidFill>
            <a:srgbClr val="2916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55837" y="-800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88" y="1123950"/>
                </a:moveTo>
                <a:lnTo>
                  <a:pt x="17164012" y="1123950"/>
                </a:lnTo>
                <a:lnTo>
                  <a:pt x="17164012" y="0"/>
                </a:lnTo>
                <a:lnTo>
                  <a:pt x="17135437" y="0"/>
                </a:lnTo>
                <a:lnTo>
                  <a:pt x="17135437" y="1123950"/>
                </a:lnTo>
                <a:lnTo>
                  <a:pt x="0" y="1123950"/>
                </a:lnTo>
                <a:lnTo>
                  <a:pt x="0" y="1152525"/>
                </a:lnTo>
                <a:lnTo>
                  <a:pt x="17135437" y="1152525"/>
                </a:lnTo>
                <a:lnTo>
                  <a:pt x="17135437" y="9139237"/>
                </a:lnTo>
                <a:lnTo>
                  <a:pt x="0" y="9139237"/>
                </a:lnTo>
                <a:lnTo>
                  <a:pt x="0" y="9167812"/>
                </a:lnTo>
                <a:lnTo>
                  <a:pt x="17135437" y="9167812"/>
                </a:lnTo>
                <a:lnTo>
                  <a:pt x="17135437" y="10286987"/>
                </a:lnTo>
                <a:lnTo>
                  <a:pt x="17164012" y="10286987"/>
                </a:lnTo>
                <a:lnTo>
                  <a:pt x="17164012" y="9167812"/>
                </a:lnTo>
                <a:lnTo>
                  <a:pt x="18287988" y="9167812"/>
                </a:lnTo>
                <a:lnTo>
                  <a:pt x="18287988" y="9139237"/>
                </a:lnTo>
                <a:lnTo>
                  <a:pt x="17164012" y="9139237"/>
                </a:lnTo>
                <a:lnTo>
                  <a:pt x="17164012" y="1152525"/>
                </a:lnTo>
                <a:lnTo>
                  <a:pt x="18287988" y="1152525"/>
                </a:lnTo>
                <a:lnTo>
                  <a:pt x="18287988" y="1123950"/>
                </a:lnTo>
                <a:close/>
              </a:path>
            </a:pathLst>
          </a:custGeom>
          <a:solidFill>
            <a:srgbClr val="2916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98828" y="601934"/>
            <a:ext cx="9850219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180"/>
              </a:spcBef>
            </a:pPr>
            <a:r>
              <a:rPr lang="en-US" sz="8100" b="1" spc="280" dirty="0">
                <a:solidFill>
                  <a:srgbClr val="D83C00"/>
                </a:solidFill>
                <a:latin typeface="Tahoma"/>
                <a:cs typeface="Tahoma"/>
              </a:rPr>
              <a:t>Lessons learned: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47E717D-8B2C-6687-B1F8-E90C72558AFB}"/>
              </a:ext>
            </a:extLst>
          </p:cNvPr>
          <p:cNvSpPr/>
          <p:nvPr/>
        </p:nvSpPr>
        <p:spPr>
          <a:xfrm>
            <a:off x="1767765" y="6477042"/>
            <a:ext cx="14911492" cy="1810025"/>
          </a:xfrm>
          <a:custGeom>
            <a:avLst/>
            <a:gdLst/>
            <a:ahLst/>
            <a:cxnLst/>
            <a:rect l="l" t="t" r="r" b="b"/>
            <a:pathLst>
              <a:path w="5310504" h="2228850">
                <a:moveTo>
                  <a:pt x="4934465" y="2228849"/>
                </a:moveTo>
                <a:lnTo>
                  <a:pt x="375821" y="2228849"/>
                </a:lnTo>
                <a:lnTo>
                  <a:pt x="328772" y="2225919"/>
                </a:lnTo>
                <a:lnTo>
                  <a:pt x="283441" y="2217364"/>
                </a:lnTo>
                <a:lnTo>
                  <a:pt x="240183" y="2203540"/>
                </a:lnTo>
                <a:lnTo>
                  <a:pt x="199355" y="2184803"/>
                </a:lnTo>
                <a:lnTo>
                  <a:pt x="161314" y="2161507"/>
                </a:lnTo>
                <a:lnTo>
                  <a:pt x="126414" y="2134009"/>
                </a:lnTo>
                <a:lnTo>
                  <a:pt x="95012" y="2102664"/>
                </a:lnTo>
                <a:lnTo>
                  <a:pt x="67464" y="2067828"/>
                </a:lnTo>
                <a:lnTo>
                  <a:pt x="44126" y="2029855"/>
                </a:lnTo>
                <a:lnTo>
                  <a:pt x="25355" y="1989101"/>
                </a:lnTo>
                <a:lnTo>
                  <a:pt x="11506" y="1945922"/>
                </a:lnTo>
                <a:lnTo>
                  <a:pt x="2935" y="1900673"/>
                </a:lnTo>
                <a:lnTo>
                  <a:pt x="0" y="1853709"/>
                </a:lnTo>
                <a:lnTo>
                  <a:pt x="0" y="375140"/>
                </a:lnTo>
                <a:lnTo>
                  <a:pt x="2935" y="328176"/>
                </a:lnTo>
                <a:lnTo>
                  <a:pt x="11506" y="282927"/>
                </a:lnTo>
                <a:lnTo>
                  <a:pt x="25355" y="239748"/>
                </a:lnTo>
                <a:lnTo>
                  <a:pt x="44126" y="198994"/>
                </a:lnTo>
                <a:lnTo>
                  <a:pt x="67464" y="161021"/>
                </a:lnTo>
                <a:lnTo>
                  <a:pt x="95012" y="126185"/>
                </a:lnTo>
                <a:lnTo>
                  <a:pt x="126414" y="94840"/>
                </a:lnTo>
                <a:lnTo>
                  <a:pt x="161314" y="67342"/>
                </a:lnTo>
                <a:lnTo>
                  <a:pt x="199355" y="44046"/>
                </a:lnTo>
                <a:lnTo>
                  <a:pt x="240183" y="25309"/>
                </a:lnTo>
                <a:lnTo>
                  <a:pt x="283441" y="11485"/>
                </a:lnTo>
                <a:lnTo>
                  <a:pt x="328772" y="2930"/>
                </a:lnTo>
                <a:lnTo>
                  <a:pt x="375821" y="0"/>
                </a:lnTo>
                <a:lnTo>
                  <a:pt x="4934465" y="0"/>
                </a:lnTo>
                <a:lnTo>
                  <a:pt x="4981514" y="2930"/>
                </a:lnTo>
                <a:lnTo>
                  <a:pt x="5026845" y="11485"/>
                </a:lnTo>
                <a:lnTo>
                  <a:pt x="5070102" y="25309"/>
                </a:lnTo>
                <a:lnTo>
                  <a:pt x="5110930" y="44046"/>
                </a:lnTo>
                <a:lnTo>
                  <a:pt x="5148972" y="67342"/>
                </a:lnTo>
                <a:lnTo>
                  <a:pt x="5183872" y="94840"/>
                </a:lnTo>
                <a:lnTo>
                  <a:pt x="5215274" y="126185"/>
                </a:lnTo>
                <a:lnTo>
                  <a:pt x="5242822" y="161021"/>
                </a:lnTo>
                <a:lnTo>
                  <a:pt x="5266159" y="198994"/>
                </a:lnTo>
                <a:lnTo>
                  <a:pt x="5284931" y="239748"/>
                </a:lnTo>
                <a:lnTo>
                  <a:pt x="5298780" y="282927"/>
                </a:lnTo>
                <a:lnTo>
                  <a:pt x="5307350" y="328176"/>
                </a:lnTo>
                <a:lnTo>
                  <a:pt x="5310286" y="375140"/>
                </a:lnTo>
                <a:lnTo>
                  <a:pt x="5310286" y="1853709"/>
                </a:lnTo>
                <a:lnTo>
                  <a:pt x="5307350" y="1900673"/>
                </a:lnTo>
                <a:lnTo>
                  <a:pt x="5298780" y="1945922"/>
                </a:lnTo>
                <a:lnTo>
                  <a:pt x="5284931" y="1989101"/>
                </a:lnTo>
                <a:lnTo>
                  <a:pt x="5266159" y="2029855"/>
                </a:lnTo>
                <a:lnTo>
                  <a:pt x="5242822" y="2067828"/>
                </a:lnTo>
                <a:lnTo>
                  <a:pt x="5215274" y="2102664"/>
                </a:lnTo>
                <a:lnTo>
                  <a:pt x="5183872" y="2134009"/>
                </a:lnTo>
                <a:lnTo>
                  <a:pt x="5148972" y="2161507"/>
                </a:lnTo>
                <a:lnTo>
                  <a:pt x="5110930" y="2184803"/>
                </a:lnTo>
                <a:lnTo>
                  <a:pt x="5070102" y="2203540"/>
                </a:lnTo>
                <a:lnTo>
                  <a:pt x="5026845" y="2217364"/>
                </a:lnTo>
                <a:lnTo>
                  <a:pt x="4981514" y="2225919"/>
                </a:lnTo>
                <a:lnTo>
                  <a:pt x="4934465" y="2228849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pPr algn="l" rtl="0"/>
            <a:endParaRPr dirty="0"/>
          </a:p>
        </p:txBody>
      </p:sp>
      <p:sp>
        <p:nvSpPr>
          <p:cNvPr id="39" name="object 7">
            <a:extLst>
              <a:ext uri="{FF2B5EF4-FFF2-40B4-BE49-F238E27FC236}">
                <a16:creationId xmlns:a16="http://schemas.microsoft.com/office/drawing/2014/main" id="{12164147-A910-F503-8F40-37CFFBDBC9F3}"/>
              </a:ext>
            </a:extLst>
          </p:cNvPr>
          <p:cNvSpPr txBox="1"/>
          <p:nvPr/>
        </p:nvSpPr>
        <p:spPr>
          <a:xfrm>
            <a:off x="2133600" y="6756616"/>
            <a:ext cx="3179445" cy="13657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8800" b="1" spc="35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8800" b="1" dirty="0">
              <a:latin typeface="Trebuchet MS"/>
              <a:cs typeface="Trebuchet MS"/>
            </a:endParaRPr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15E76E19-D7FD-F303-14AE-C287BFB7C2C3}"/>
              </a:ext>
            </a:extLst>
          </p:cNvPr>
          <p:cNvSpPr/>
          <p:nvPr/>
        </p:nvSpPr>
        <p:spPr>
          <a:xfrm>
            <a:off x="1748715" y="4486335"/>
            <a:ext cx="14911492" cy="1810025"/>
          </a:xfrm>
          <a:custGeom>
            <a:avLst/>
            <a:gdLst/>
            <a:ahLst/>
            <a:cxnLst/>
            <a:rect l="l" t="t" r="r" b="b"/>
            <a:pathLst>
              <a:path w="5310504" h="2228850">
                <a:moveTo>
                  <a:pt x="4934465" y="2228849"/>
                </a:moveTo>
                <a:lnTo>
                  <a:pt x="375821" y="2228849"/>
                </a:lnTo>
                <a:lnTo>
                  <a:pt x="328772" y="2225919"/>
                </a:lnTo>
                <a:lnTo>
                  <a:pt x="283441" y="2217364"/>
                </a:lnTo>
                <a:lnTo>
                  <a:pt x="240183" y="2203540"/>
                </a:lnTo>
                <a:lnTo>
                  <a:pt x="199355" y="2184803"/>
                </a:lnTo>
                <a:lnTo>
                  <a:pt x="161314" y="2161507"/>
                </a:lnTo>
                <a:lnTo>
                  <a:pt x="126414" y="2134009"/>
                </a:lnTo>
                <a:lnTo>
                  <a:pt x="95012" y="2102664"/>
                </a:lnTo>
                <a:lnTo>
                  <a:pt x="67464" y="2067828"/>
                </a:lnTo>
                <a:lnTo>
                  <a:pt x="44126" y="2029855"/>
                </a:lnTo>
                <a:lnTo>
                  <a:pt x="25355" y="1989101"/>
                </a:lnTo>
                <a:lnTo>
                  <a:pt x="11506" y="1945922"/>
                </a:lnTo>
                <a:lnTo>
                  <a:pt x="2935" y="1900673"/>
                </a:lnTo>
                <a:lnTo>
                  <a:pt x="0" y="1853709"/>
                </a:lnTo>
                <a:lnTo>
                  <a:pt x="0" y="375140"/>
                </a:lnTo>
                <a:lnTo>
                  <a:pt x="2935" y="328176"/>
                </a:lnTo>
                <a:lnTo>
                  <a:pt x="11506" y="282927"/>
                </a:lnTo>
                <a:lnTo>
                  <a:pt x="25355" y="239748"/>
                </a:lnTo>
                <a:lnTo>
                  <a:pt x="44126" y="198994"/>
                </a:lnTo>
                <a:lnTo>
                  <a:pt x="67464" y="161021"/>
                </a:lnTo>
                <a:lnTo>
                  <a:pt x="95012" y="126185"/>
                </a:lnTo>
                <a:lnTo>
                  <a:pt x="126414" y="94840"/>
                </a:lnTo>
                <a:lnTo>
                  <a:pt x="161314" y="67342"/>
                </a:lnTo>
                <a:lnTo>
                  <a:pt x="199355" y="44046"/>
                </a:lnTo>
                <a:lnTo>
                  <a:pt x="240183" y="25309"/>
                </a:lnTo>
                <a:lnTo>
                  <a:pt x="283441" y="11485"/>
                </a:lnTo>
                <a:lnTo>
                  <a:pt x="328772" y="2930"/>
                </a:lnTo>
                <a:lnTo>
                  <a:pt x="375821" y="0"/>
                </a:lnTo>
                <a:lnTo>
                  <a:pt x="4934465" y="0"/>
                </a:lnTo>
                <a:lnTo>
                  <a:pt x="4981514" y="2930"/>
                </a:lnTo>
                <a:lnTo>
                  <a:pt x="5026845" y="11485"/>
                </a:lnTo>
                <a:lnTo>
                  <a:pt x="5070102" y="25309"/>
                </a:lnTo>
                <a:lnTo>
                  <a:pt x="5110930" y="44046"/>
                </a:lnTo>
                <a:lnTo>
                  <a:pt x="5148972" y="67342"/>
                </a:lnTo>
                <a:lnTo>
                  <a:pt x="5183872" y="94840"/>
                </a:lnTo>
                <a:lnTo>
                  <a:pt x="5215274" y="126185"/>
                </a:lnTo>
                <a:lnTo>
                  <a:pt x="5242822" y="161021"/>
                </a:lnTo>
                <a:lnTo>
                  <a:pt x="5266159" y="198994"/>
                </a:lnTo>
                <a:lnTo>
                  <a:pt x="5284931" y="239748"/>
                </a:lnTo>
                <a:lnTo>
                  <a:pt x="5298780" y="282927"/>
                </a:lnTo>
                <a:lnTo>
                  <a:pt x="5307350" y="328176"/>
                </a:lnTo>
                <a:lnTo>
                  <a:pt x="5310286" y="375140"/>
                </a:lnTo>
                <a:lnTo>
                  <a:pt x="5310286" y="1853709"/>
                </a:lnTo>
                <a:lnTo>
                  <a:pt x="5307350" y="1900673"/>
                </a:lnTo>
                <a:lnTo>
                  <a:pt x="5298780" y="1945922"/>
                </a:lnTo>
                <a:lnTo>
                  <a:pt x="5284931" y="1989101"/>
                </a:lnTo>
                <a:lnTo>
                  <a:pt x="5266159" y="2029855"/>
                </a:lnTo>
                <a:lnTo>
                  <a:pt x="5242822" y="2067828"/>
                </a:lnTo>
                <a:lnTo>
                  <a:pt x="5215274" y="2102664"/>
                </a:lnTo>
                <a:lnTo>
                  <a:pt x="5183872" y="2134009"/>
                </a:lnTo>
                <a:lnTo>
                  <a:pt x="5148972" y="2161507"/>
                </a:lnTo>
                <a:lnTo>
                  <a:pt x="5110930" y="2184803"/>
                </a:lnTo>
                <a:lnTo>
                  <a:pt x="5070102" y="2203540"/>
                </a:lnTo>
                <a:lnTo>
                  <a:pt x="5026845" y="2217364"/>
                </a:lnTo>
                <a:lnTo>
                  <a:pt x="4981514" y="2225919"/>
                </a:lnTo>
                <a:lnTo>
                  <a:pt x="4934465" y="2228849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pPr algn="l" rtl="0"/>
            <a:endParaRPr dirty="0"/>
          </a:p>
        </p:txBody>
      </p:sp>
      <p:sp>
        <p:nvSpPr>
          <p:cNvPr id="38" name="object 7">
            <a:extLst>
              <a:ext uri="{FF2B5EF4-FFF2-40B4-BE49-F238E27FC236}">
                <a16:creationId xmlns:a16="http://schemas.microsoft.com/office/drawing/2014/main" id="{E4FB8D6B-F992-A1E7-F4A8-BCC5E7C22232}"/>
              </a:ext>
            </a:extLst>
          </p:cNvPr>
          <p:cNvSpPr txBox="1"/>
          <p:nvPr/>
        </p:nvSpPr>
        <p:spPr>
          <a:xfrm>
            <a:off x="2114550" y="4690102"/>
            <a:ext cx="3179445" cy="13657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8800" b="1" spc="35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8800" b="1" dirty="0">
              <a:latin typeface="Trebuchet MS"/>
              <a:cs typeface="Trebuchet MS"/>
            </a:endParaRPr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37B4B718-8219-64D0-B186-585DD9D88089}"/>
              </a:ext>
            </a:extLst>
          </p:cNvPr>
          <p:cNvSpPr/>
          <p:nvPr/>
        </p:nvSpPr>
        <p:spPr>
          <a:xfrm>
            <a:off x="1688253" y="2376182"/>
            <a:ext cx="14991003" cy="1810025"/>
          </a:xfrm>
          <a:custGeom>
            <a:avLst/>
            <a:gdLst/>
            <a:ahLst/>
            <a:cxnLst/>
            <a:rect l="l" t="t" r="r" b="b"/>
            <a:pathLst>
              <a:path w="5310504" h="2228850">
                <a:moveTo>
                  <a:pt x="4934465" y="2228849"/>
                </a:moveTo>
                <a:lnTo>
                  <a:pt x="375821" y="2228849"/>
                </a:lnTo>
                <a:lnTo>
                  <a:pt x="328772" y="2225919"/>
                </a:lnTo>
                <a:lnTo>
                  <a:pt x="283441" y="2217364"/>
                </a:lnTo>
                <a:lnTo>
                  <a:pt x="240183" y="2203540"/>
                </a:lnTo>
                <a:lnTo>
                  <a:pt x="199355" y="2184803"/>
                </a:lnTo>
                <a:lnTo>
                  <a:pt x="161314" y="2161507"/>
                </a:lnTo>
                <a:lnTo>
                  <a:pt x="126414" y="2134009"/>
                </a:lnTo>
                <a:lnTo>
                  <a:pt x="95012" y="2102664"/>
                </a:lnTo>
                <a:lnTo>
                  <a:pt x="67464" y="2067828"/>
                </a:lnTo>
                <a:lnTo>
                  <a:pt x="44126" y="2029855"/>
                </a:lnTo>
                <a:lnTo>
                  <a:pt x="25355" y="1989101"/>
                </a:lnTo>
                <a:lnTo>
                  <a:pt x="11506" y="1945922"/>
                </a:lnTo>
                <a:lnTo>
                  <a:pt x="2935" y="1900673"/>
                </a:lnTo>
                <a:lnTo>
                  <a:pt x="0" y="1853709"/>
                </a:lnTo>
                <a:lnTo>
                  <a:pt x="0" y="375140"/>
                </a:lnTo>
                <a:lnTo>
                  <a:pt x="2935" y="328176"/>
                </a:lnTo>
                <a:lnTo>
                  <a:pt x="11506" y="282927"/>
                </a:lnTo>
                <a:lnTo>
                  <a:pt x="25355" y="239748"/>
                </a:lnTo>
                <a:lnTo>
                  <a:pt x="44126" y="198994"/>
                </a:lnTo>
                <a:lnTo>
                  <a:pt x="67464" y="161021"/>
                </a:lnTo>
                <a:lnTo>
                  <a:pt x="95012" y="126185"/>
                </a:lnTo>
                <a:lnTo>
                  <a:pt x="126414" y="94840"/>
                </a:lnTo>
                <a:lnTo>
                  <a:pt x="161314" y="67342"/>
                </a:lnTo>
                <a:lnTo>
                  <a:pt x="199355" y="44046"/>
                </a:lnTo>
                <a:lnTo>
                  <a:pt x="240183" y="25309"/>
                </a:lnTo>
                <a:lnTo>
                  <a:pt x="283441" y="11485"/>
                </a:lnTo>
                <a:lnTo>
                  <a:pt x="328772" y="2930"/>
                </a:lnTo>
                <a:lnTo>
                  <a:pt x="375821" y="0"/>
                </a:lnTo>
                <a:lnTo>
                  <a:pt x="4934465" y="0"/>
                </a:lnTo>
                <a:lnTo>
                  <a:pt x="4981514" y="2930"/>
                </a:lnTo>
                <a:lnTo>
                  <a:pt x="5026845" y="11485"/>
                </a:lnTo>
                <a:lnTo>
                  <a:pt x="5070102" y="25309"/>
                </a:lnTo>
                <a:lnTo>
                  <a:pt x="5110930" y="44046"/>
                </a:lnTo>
                <a:lnTo>
                  <a:pt x="5148972" y="67342"/>
                </a:lnTo>
                <a:lnTo>
                  <a:pt x="5183872" y="94840"/>
                </a:lnTo>
                <a:lnTo>
                  <a:pt x="5215274" y="126185"/>
                </a:lnTo>
                <a:lnTo>
                  <a:pt x="5242822" y="161021"/>
                </a:lnTo>
                <a:lnTo>
                  <a:pt x="5266159" y="198994"/>
                </a:lnTo>
                <a:lnTo>
                  <a:pt x="5284931" y="239748"/>
                </a:lnTo>
                <a:lnTo>
                  <a:pt x="5298780" y="282927"/>
                </a:lnTo>
                <a:lnTo>
                  <a:pt x="5307350" y="328176"/>
                </a:lnTo>
                <a:lnTo>
                  <a:pt x="5310286" y="375140"/>
                </a:lnTo>
                <a:lnTo>
                  <a:pt x="5310286" y="1853709"/>
                </a:lnTo>
                <a:lnTo>
                  <a:pt x="5307350" y="1900673"/>
                </a:lnTo>
                <a:lnTo>
                  <a:pt x="5298780" y="1945922"/>
                </a:lnTo>
                <a:lnTo>
                  <a:pt x="5284931" y="1989101"/>
                </a:lnTo>
                <a:lnTo>
                  <a:pt x="5266159" y="2029855"/>
                </a:lnTo>
                <a:lnTo>
                  <a:pt x="5242822" y="2067828"/>
                </a:lnTo>
                <a:lnTo>
                  <a:pt x="5215274" y="2102664"/>
                </a:lnTo>
                <a:lnTo>
                  <a:pt x="5183872" y="2134009"/>
                </a:lnTo>
                <a:lnTo>
                  <a:pt x="5148972" y="2161507"/>
                </a:lnTo>
                <a:lnTo>
                  <a:pt x="5110930" y="2184803"/>
                </a:lnTo>
                <a:lnTo>
                  <a:pt x="5070102" y="2203540"/>
                </a:lnTo>
                <a:lnTo>
                  <a:pt x="5026845" y="2217364"/>
                </a:lnTo>
                <a:lnTo>
                  <a:pt x="4981514" y="2225919"/>
                </a:lnTo>
                <a:lnTo>
                  <a:pt x="4934465" y="2228849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pPr algn="l" rtl="0"/>
            <a:endParaRPr dirty="0"/>
          </a:p>
        </p:txBody>
      </p:sp>
      <p:sp>
        <p:nvSpPr>
          <p:cNvPr id="36" name="object 7">
            <a:extLst>
              <a:ext uri="{FF2B5EF4-FFF2-40B4-BE49-F238E27FC236}">
                <a16:creationId xmlns:a16="http://schemas.microsoft.com/office/drawing/2014/main" id="{8D77DA35-139C-A1BC-8640-8038C2B3AE7F}"/>
              </a:ext>
            </a:extLst>
          </p:cNvPr>
          <p:cNvSpPr txBox="1"/>
          <p:nvPr/>
        </p:nvSpPr>
        <p:spPr>
          <a:xfrm>
            <a:off x="2105025" y="2598315"/>
            <a:ext cx="3179445" cy="13657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8800" b="1" spc="350" dirty="0">
                <a:solidFill>
                  <a:srgbClr val="FFFFFF"/>
                </a:solidFill>
                <a:latin typeface="Trebuchet MS"/>
                <a:cs typeface="Trebuchet MS"/>
              </a:rPr>
              <a:t>1 </a:t>
            </a:r>
            <a:endParaRPr sz="8800" b="1" dirty="0">
              <a:latin typeface="Trebuchet MS"/>
              <a:cs typeface="Trebuchet MS"/>
            </a:endParaRPr>
          </a:p>
        </p:txBody>
      </p:sp>
      <p:sp>
        <p:nvSpPr>
          <p:cNvPr id="29" name="object 7">
            <a:extLst>
              <a:ext uri="{FF2B5EF4-FFF2-40B4-BE49-F238E27FC236}">
                <a16:creationId xmlns:a16="http://schemas.microsoft.com/office/drawing/2014/main" id="{A9DAB93A-E737-D5C6-E3F9-D3C71916997F}"/>
              </a:ext>
            </a:extLst>
          </p:cNvPr>
          <p:cNvSpPr txBox="1"/>
          <p:nvPr/>
        </p:nvSpPr>
        <p:spPr>
          <a:xfrm>
            <a:off x="5777743" y="7156725"/>
            <a:ext cx="6732514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3600" b="1" spc="350" dirty="0">
                <a:solidFill>
                  <a:srgbClr val="FFFFFF"/>
                </a:solidFill>
                <a:latin typeface="Trebuchet MS"/>
                <a:cs typeface="Trebuchet MS"/>
              </a:rPr>
              <a:t>How to stay the schedule</a:t>
            </a:r>
            <a:endParaRPr sz="3600" b="1" dirty="0">
              <a:latin typeface="Trebuchet MS"/>
              <a:cs typeface="Trebuchet MS"/>
            </a:endParaRPr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EFB619EA-51F9-4515-04CA-A51013003A52}"/>
              </a:ext>
            </a:extLst>
          </p:cNvPr>
          <p:cNvSpPr txBox="1"/>
          <p:nvPr/>
        </p:nvSpPr>
        <p:spPr>
          <a:xfrm>
            <a:off x="5737826" y="5114922"/>
            <a:ext cx="7175174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3600" b="1" spc="350" dirty="0">
                <a:solidFill>
                  <a:srgbClr val="FFFFFF"/>
                </a:solidFill>
                <a:latin typeface="Trebuchet MS"/>
                <a:cs typeface="Trebuchet MS"/>
              </a:rPr>
              <a:t>How to manage changes</a:t>
            </a:r>
            <a:endParaRPr sz="3600" b="1" dirty="0">
              <a:latin typeface="Trebuchet MS"/>
              <a:cs typeface="Trebuchet MS"/>
            </a:endParaRPr>
          </a:p>
        </p:txBody>
      </p:sp>
      <p:sp>
        <p:nvSpPr>
          <p:cNvPr id="42" name="object 7">
            <a:extLst>
              <a:ext uri="{FF2B5EF4-FFF2-40B4-BE49-F238E27FC236}">
                <a16:creationId xmlns:a16="http://schemas.microsoft.com/office/drawing/2014/main" id="{BFBBABAF-1A27-BDEA-9CD9-2AFD6EA05930}"/>
              </a:ext>
            </a:extLst>
          </p:cNvPr>
          <p:cNvSpPr txBox="1"/>
          <p:nvPr/>
        </p:nvSpPr>
        <p:spPr>
          <a:xfrm>
            <a:off x="5737826" y="3015279"/>
            <a:ext cx="5711221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3600" b="1" dirty="0">
                <a:solidFill>
                  <a:schemeClr val="bg1"/>
                </a:solidFill>
                <a:latin typeface="Trebuchet MS" panose="020B0703020202090204" pitchFamily="34" charset="0"/>
              </a:rPr>
              <a:t>How to plan the project </a:t>
            </a:r>
            <a:endParaRPr sz="3200" b="1" dirty="0">
              <a:solidFill>
                <a:schemeClr val="bg1"/>
              </a:solidFill>
              <a:latin typeface="Trebuchet MS" panose="020B070302020209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71829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"/>
            <a:ext cx="18288000" cy="10287000"/>
            <a:chOff x="0" y="11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88" y="1123950"/>
                  </a:moveTo>
                  <a:lnTo>
                    <a:pt x="17164012" y="1123950"/>
                  </a:lnTo>
                  <a:lnTo>
                    <a:pt x="17164012" y="0"/>
                  </a:lnTo>
                  <a:lnTo>
                    <a:pt x="17135437" y="0"/>
                  </a:lnTo>
                  <a:lnTo>
                    <a:pt x="17135437" y="1123950"/>
                  </a:lnTo>
                  <a:lnTo>
                    <a:pt x="0" y="1123950"/>
                  </a:lnTo>
                  <a:lnTo>
                    <a:pt x="0" y="1152525"/>
                  </a:lnTo>
                  <a:lnTo>
                    <a:pt x="17135437" y="1152525"/>
                  </a:lnTo>
                  <a:lnTo>
                    <a:pt x="17135437" y="10286987"/>
                  </a:lnTo>
                  <a:lnTo>
                    <a:pt x="17164012" y="10286987"/>
                  </a:lnTo>
                  <a:lnTo>
                    <a:pt x="17164012" y="1152525"/>
                  </a:lnTo>
                  <a:lnTo>
                    <a:pt x="18287988" y="1152525"/>
                  </a:lnTo>
                  <a:lnTo>
                    <a:pt x="18287988" y="1123950"/>
                  </a:lnTo>
                  <a:close/>
                </a:path>
              </a:pathLst>
            </a:custGeom>
            <a:solidFill>
              <a:srgbClr val="2916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139236"/>
              <a:ext cx="18288000" cy="28575"/>
            </a:xfrm>
            <a:custGeom>
              <a:avLst/>
              <a:gdLst/>
              <a:ahLst/>
              <a:cxnLst/>
              <a:rect l="l" t="t" r="r" b="b"/>
              <a:pathLst>
                <a:path w="18288000" h="28575">
                  <a:moveTo>
                    <a:pt x="0" y="28575"/>
                  </a:moveTo>
                  <a:lnTo>
                    <a:pt x="0" y="0"/>
                  </a:lnTo>
                  <a:lnTo>
                    <a:pt x="18287999" y="0"/>
                  </a:lnTo>
                  <a:lnTo>
                    <a:pt x="18287999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291609"/>
            </a:solidFill>
          </p:spPr>
          <p:txBody>
            <a:bodyPr wrap="square" lIns="0" tIns="0" rIns="0" bIns="0" rtlCol="0"/>
            <a:lstStyle/>
            <a:p>
              <a:pPr algn="l" rtl="0"/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25455" y="1483717"/>
            <a:ext cx="8798988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lang="en-US" sz="8100" b="1" spc="315" dirty="0">
                <a:solidFill>
                  <a:srgbClr val="D83C00"/>
                </a:solidFill>
                <a:latin typeface="Tahoma"/>
                <a:cs typeface="Tahoma"/>
              </a:rPr>
              <a:t>Challenges:</a:t>
            </a:r>
            <a:endParaRPr sz="8100" b="1" dirty="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86833" y="3443869"/>
            <a:ext cx="5793121" cy="2556766"/>
          </a:xfrm>
          <a:custGeom>
            <a:avLst/>
            <a:gdLst/>
            <a:ahLst/>
            <a:cxnLst/>
            <a:rect l="l" t="t" r="r" b="b"/>
            <a:pathLst>
              <a:path w="4457700" h="1952625">
                <a:moveTo>
                  <a:pt x="4090012" y="1952625"/>
                </a:moveTo>
                <a:lnTo>
                  <a:pt x="367554" y="1952625"/>
                </a:lnTo>
                <a:lnTo>
                  <a:pt x="321540" y="1949750"/>
                </a:lnTo>
                <a:lnTo>
                  <a:pt x="277206" y="1941358"/>
                </a:lnTo>
                <a:lnTo>
                  <a:pt x="234900" y="1927797"/>
                </a:lnTo>
                <a:lnTo>
                  <a:pt x="194970" y="1909417"/>
                </a:lnTo>
                <a:lnTo>
                  <a:pt x="157765" y="1886565"/>
                </a:lnTo>
                <a:lnTo>
                  <a:pt x="123633" y="1859591"/>
                </a:lnTo>
                <a:lnTo>
                  <a:pt x="92922" y="1828843"/>
                </a:lnTo>
                <a:lnTo>
                  <a:pt x="65980" y="1794670"/>
                </a:lnTo>
                <a:lnTo>
                  <a:pt x="43156" y="1757420"/>
                </a:lnTo>
                <a:lnTo>
                  <a:pt x="24797" y="1717443"/>
                </a:lnTo>
                <a:lnTo>
                  <a:pt x="11253" y="1675086"/>
                </a:lnTo>
                <a:lnTo>
                  <a:pt x="2871" y="1630699"/>
                </a:lnTo>
                <a:lnTo>
                  <a:pt x="0" y="1584630"/>
                </a:lnTo>
                <a:lnTo>
                  <a:pt x="0" y="367994"/>
                </a:lnTo>
                <a:lnTo>
                  <a:pt x="2871" y="321925"/>
                </a:lnTo>
                <a:lnTo>
                  <a:pt x="11253" y="277538"/>
                </a:lnTo>
                <a:lnTo>
                  <a:pt x="24797" y="235181"/>
                </a:lnTo>
                <a:lnTo>
                  <a:pt x="43156" y="195204"/>
                </a:lnTo>
                <a:lnTo>
                  <a:pt x="65980" y="157954"/>
                </a:lnTo>
                <a:lnTo>
                  <a:pt x="92922" y="123781"/>
                </a:lnTo>
                <a:lnTo>
                  <a:pt x="123633" y="93033"/>
                </a:lnTo>
                <a:lnTo>
                  <a:pt x="157765" y="66059"/>
                </a:lnTo>
                <a:lnTo>
                  <a:pt x="194970" y="43207"/>
                </a:lnTo>
                <a:lnTo>
                  <a:pt x="234900" y="24827"/>
                </a:lnTo>
                <a:lnTo>
                  <a:pt x="277206" y="11266"/>
                </a:lnTo>
                <a:lnTo>
                  <a:pt x="321540" y="2874"/>
                </a:lnTo>
                <a:lnTo>
                  <a:pt x="367554" y="0"/>
                </a:lnTo>
                <a:lnTo>
                  <a:pt x="4090012" y="0"/>
                </a:lnTo>
                <a:lnTo>
                  <a:pt x="4136026" y="2874"/>
                </a:lnTo>
                <a:lnTo>
                  <a:pt x="4180360" y="11266"/>
                </a:lnTo>
                <a:lnTo>
                  <a:pt x="4222666" y="24827"/>
                </a:lnTo>
                <a:lnTo>
                  <a:pt x="4262596" y="43207"/>
                </a:lnTo>
                <a:lnTo>
                  <a:pt x="4299801" y="66059"/>
                </a:lnTo>
                <a:lnTo>
                  <a:pt x="4333933" y="93033"/>
                </a:lnTo>
                <a:lnTo>
                  <a:pt x="4364645" y="123781"/>
                </a:lnTo>
                <a:lnTo>
                  <a:pt x="4391586" y="157954"/>
                </a:lnTo>
                <a:lnTo>
                  <a:pt x="4414411" y="195204"/>
                </a:lnTo>
                <a:lnTo>
                  <a:pt x="4432769" y="235181"/>
                </a:lnTo>
                <a:lnTo>
                  <a:pt x="4446314" y="277538"/>
                </a:lnTo>
                <a:lnTo>
                  <a:pt x="4454696" y="321925"/>
                </a:lnTo>
                <a:lnTo>
                  <a:pt x="4457567" y="367994"/>
                </a:lnTo>
                <a:lnTo>
                  <a:pt x="4457567" y="1584630"/>
                </a:lnTo>
                <a:lnTo>
                  <a:pt x="4454696" y="1630699"/>
                </a:lnTo>
                <a:lnTo>
                  <a:pt x="4446314" y="1675086"/>
                </a:lnTo>
                <a:lnTo>
                  <a:pt x="4432769" y="1717443"/>
                </a:lnTo>
                <a:lnTo>
                  <a:pt x="4414411" y="1757420"/>
                </a:lnTo>
                <a:lnTo>
                  <a:pt x="4391586" y="1794670"/>
                </a:lnTo>
                <a:lnTo>
                  <a:pt x="4364645" y="1828843"/>
                </a:lnTo>
                <a:lnTo>
                  <a:pt x="4333933" y="1859591"/>
                </a:lnTo>
                <a:lnTo>
                  <a:pt x="4299801" y="1886565"/>
                </a:lnTo>
                <a:lnTo>
                  <a:pt x="4262596" y="1909417"/>
                </a:lnTo>
                <a:lnTo>
                  <a:pt x="4222666" y="1927797"/>
                </a:lnTo>
                <a:lnTo>
                  <a:pt x="4180360" y="1941358"/>
                </a:lnTo>
                <a:lnTo>
                  <a:pt x="4136026" y="1949750"/>
                </a:lnTo>
                <a:lnTo>
                  <a:pt x="4090012" y="1952625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40272" y="4046713"/>
            <a:ext cx="4686242" cy="124264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US" sz="4000" b="1" spc="350" dirty="0">
                <a:solidFill>
                  <a:srgbClr val="FFFFFF"/>
                </a:solidFill>
                <a:latin typeface="Trebuchet MS"/>
                <a:cs typeface="Trebuchet MS"/>
              </a:rPr>
              <a:t>Execution code difficulties</a:t>
            </a:r>
            <a:endParaRPr sz="4000" b="1" dirty="0">
              <a:latin typeface="Trebuchet MS"/>
              <a:cs typeface="Trebuchet MS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183E4F42-41E1-7313-C915-927C1D731D03}"/>
              </a:ext>
            </a:extLst>
          </p:cNvPr>
          <p:cNvSpPr/>
          <p:nvPr/>
        </p:nvSpPr>
        <p:spPr>
          <a:xfrm>
            <a:off x="10439400" y="3499101"/>
            <a:ext cx="5793121" cy="2556766"/>
          </a:xfrm>
          <a:custGeom>
            <a:avLst/>
            <a:gdLst/>
            <a:ahLst/>
            <a:cxnLst/>
            <a:rect l="l" t="t" r="r" b="b"/>
            <a:pathLst>
              <a:path w="4457700" h="1952625">
                <a:moveTo>
                  <a:pt x="4090012" y="1952625"/>
                </a:moveTo>
                <a:lnTo>
                  <a:pt x="367554" y="1952625"/>
                </a:lnTo>
                <a:lnTo>
                  <a:pt x="321540" y="1949750"/>
                </a:lnTo>
                <a:lnTo>
                  <a:pt x="277206" y="1941358"/>
                </a:lnTo>
                <a:lnTo>
                  <a:pt x="234900" y="1927797"/>
                </a:lnTo>
                <a:lnTo>
                  <a:pt x="194970" y="1909417"/>
                </a:lnTo>
                <a:lnTo>
                  <a:pt x="157765" y="1886565"/>
                </a:lnTo>
                <a:lnTo>
                  <a:pt x="123633" y="1859591"/>
                </a:lnTo>
                <a:lnTo>
                  <a:pt x="92922" y="1828843"/>
                </a:lnTo>
                <a:lnTo>
                  <a:pt x="65980" y="1794670"/>
                </a:lnTo>
                <a:lnTo>
                  <a:pt x="43156" y="1757420"/>
                </a:lnTo>
                <a:lnTo>
                  <a:pt x="24797" y="1717443"/>
                </a:lnTo>
                <a:lnTo>
                  <a:pt x="11253" y="1675086"/>
                </a:lnTo>
                <a:lnTo>
                  <a:pt x="2871" y="1630699"/>
                </a:lnTo>
                <a:lnTo>
                  <a:pt x="0" y="1584630"/>
                </a:lnTo>
                <a:lnTo>
                  <a:pt x="0" y="367994"/>
                </a:lnTo>
                <a:lnTo>
                  <a:pt x="2871" y="321925"/>
                </a:lnTo>
                <a:lnTo>
                  <a:pt x="11253" y="277538"/>
                </a:lnTo>
                <a:lnTo>
                  <a:pt x="24797" y="235181"/>
                </a:lnTo>
                <a:lnTo>
                  <a:pt x="43156" y="195204"/>
                </a:lnTo>
                <a:lnTo>
                  <a:pt x="65980" y="157954"/>
                </a:lnTo>
                <a:lnTo>
                  <a:pt x="92922" y="123781"/>
                </a:lnTo>
                <a:lnTo>
                  <a:pt x="123633" y="93033"/>
                </a:lnTo>
                <a:lnTo>
                  <a:pt x="157765" y="66059"/>
                </a:lnTo>
                <a:lnTo>
                  <a:pt x="194970" y="43207"/>
                </a:lnTo>
                <a:lnTo>
                  <a:pt x="234900" y="24827"/>
                </a:lnTo>
                <a:lnTo>
                  <a:pt x="277206" y="11266"/>
                </a:lnTo>
                <a:lnTo>
                  <a:pt x="321540" y="2874"/>
                </a:lnTo>
                <a:lnTo>
                  <a:pt x="367554" y="0"/>
                </a:lnTo>
                <a:lnTo>
                  <a:pt x="4090012" y="0"/>
                </a:lnTo>
                <a:lnTo>
                  <a:pt x="4136026" y="2874"/>
                </a:lnTo>
                <a:lnTo>
                  <a:pt x="4180360" y="11266"/>
                </a:lnTo>
                <a:lnTo>
                  <a:pt x="4222666" y="24827"/>
                </a:lnTo>
                <a:lnTo>
                  <a:pt x="4262596" y="43207"/>
                </a:lnTo>
                <a:lnTo>
                  <a:pt x="4299801" y="66059"/>
                </a:lnTo>
                <a:lnTo>
                  <a:pt x="4333933" y="93033"/>
                </a:lnTo>
                <a:lnTo>
                  <a:pt x="4364645" y="123781"/>
                </a:lnTo>
                <a:lnTo>
                  <a:pt x="4391586" y="157954"/>
                </a:lnTo>
                <a:lnTo>
                  <a:pt x="4414411" y="195204"/>
                </a:lnTo>
                <a:lnTo>
                  <a:pt x="4432769" y="235181"/>
                </a:lnTo>
                <a:lnTo>
                  <a:pt x="4446314" y="277538"/>
                </a:lnTo>
                <a:lnTo>
                  <a:pt x="4454696" y="321925"/>
                </a:lnTo>
                <a:lnTo>
                  <a:pt x="4457567" y="367994"/>
                </a:lnTo>
                <a:lnTo>
                  <a:pt x="4457567" y="1584630"/>
                </a:lnTo>
                <a:lnTo>
                  <a:pt x="4454696" y="1630699"/>
                </a:lnTo>
                <a:lnTo>
                  <a:pt x="4446314" y="1675086"/>
                </a:lnTo>
                <a:lnTo>
                  <a:pt x="4432769" y="1717443"/>
                </a:lnTo>
                <a:lnTo>
                  <a:pt x="4414411" y="1757420"/>
                </a:lnTo>
                <a:lnTo>
                  <a:pt x="4391586" y="1794670"/>
                </a:lnTo>
                <a:lnTo>
                  <a:pt x="4364645" y="1828843"/>
                </a:lnTo>
                <a:lnTo>
                  <a:pt x="4333933" y="1859591"/>
                </a:lnTo>
                <a:lnTo>
                  <a:pt x="4299801" y="1886565"/>
                </a:lnTo>
                <a:lnTo>
                  <a:pt x="4262596" y="1909417"/>
                </a:lnTo>
                <a:lnTo>
                  <a:pt x="4222666" y="1927797"/>
                </a:lnTo>
                <a:lnTo>
                  <a:pt x="4180360" y="1941358"/>
                </a:lnTo>
                <a:lnTo>
                  <a:pt x="4136026" y="1949750"/>
                </a:lnTo>
                <a:lnTo>
                  <a:pt x="4090012" y="1952625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767188" y="4354489"/>
            <a:ext cx="5137544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US" sz="4000" b="1" spc="390" dirty="0">
                <a:solidFill>
                  <a:srgbClr val="FFFFFF"/>
                </a:solidFill>
                <a:latin typeface="Trebuchet MS"/>
                <a:cs typeface="Trebuchet MS"/>
              </a:rPr>
              <a:t>Deal with GitHub</a:t>
            </a:r>
            <a:endParaRPr sz="4000" b="1" dirty="0">
              <a:latin typeface="Trebuchet MS"/>
              <a:cs typeface="Trebuchet MS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0296F2C1-911F-4599-8BD7-1EF1AC3EE08C}"/>
              </a:ext>
            </a:extLst>
          </p:cNvPr>
          <p:cNvSpPr/>
          <p:nvPr/>
        </p:nvSpPr>
        <p:spPr>
          <a:xfrm>
            <a:off x="5943600" y="6257293"/>
            <a:ext cx="5793121" cy="2556766"/>
          </a:xfrm>
          <a:custGeom>
            <a:avLst/>
            <a:gdLst/>
            <a:ahLst/>
            <a:cxnLst/>
            <a:rect l="l" t="t" r="r" b="b"/>
            <a:pathLst>
              <a:path w="4457700" h="1952625">
                <a:moveTo>
                  <a:pt x="4090012" y="1952625"/>
                </a:moveTo>
                <a:lnTo>
                  <a:pt x="367554" y="1952625"/>
                </a:lnTo>
                <a:lnTo>
                  <a:pt x="321540" y="1949750"/>
                </a:lnTo>
                <a:lnTo>
                  <a:pt x="277206" y="1941358"/>
                </a:lnTo>
                <a:lnTo>
                  <a:pt x="234900" y="1927797"/>
                </a:lnTo>
                <a:lnTo>
                  <a:pt x="194970" y="1909417"/>
                </a:lnTo>
                <a:lnTo>
                  <a:pt x="157765" y="1886565"/>
                </a:lnTo>
                <a:lnTo>
                  <a:pt x="123633" y="1859591"/>
                </a:lnTo>
                <a:lnTo>
                  <a:pt x="92922" y="1828843"/>
                </a:lnTo>
                <a:lnTo>
                  <a:pt x="65980" y="1794670"/>
                </a:lnTo>
                <a:lnTo>
                  <a:pt x="43156" y="1757420"/>
                </a:lnTo>
                <a:lnTo>
                  <a:pt x="24797" y="1717443"/>
                </a:lnTo>
                <a:lnTo>
                  <a:pt x="11253" y="1675086"/>
                </a:lnTo>
                <a:lnTo>
                  <a:pt x="2871" y="1630699"/>
                </a:lnTo>
                <a:lnTo>
                  <a:pt x="0" y="1584630"/>
                </a:lnTo>
                <a:lnTo>
                  <a:pt x="0" y="367994"/>
                </a:lnTo>
                <a:lnTo>
                  <a:pt x="2871" y="321925"/>
                </a:lnTo>
                <a:lnTo>
                  <a:pt x="11253" y="277538"/>
                </a:lnTo>
                <a:lnTo>
                  <a:pt x="24797" y="235181"/>
                </a:lnTo>
                <a:lnTo>
                  <a:pt x="43156" y="195204"/>
                </a:lnTo>
                <a:lnTo>
                  <a:pt x="65980" y="157954"/>
                </a:lnTo>
                <a:lnTo>
                  <a:pt x="92922" y="123781"/>
                </a:lnTo>
                <a:lnTo>
                  <a:pt x="123633" y="93033"/>
                </a:lnTo>
                <a:lnTo>
                  <a:pt x="157765" y="66059"/>
                </a:lnTo>
                <a:lnTo>
                  <a:pt x="194970" y="43207"/>
                </a:lnTo>
                <a:lnTo>
                  <a:pt x="234900" y="24827"/>
                </a:lnTo>
                <a:lnTo>
                  <a:pt x="277206" y="11266"/>
                </a:lnTo>
                <a:lnTo>
                  <a:pt x="321540" y="2874"/>
                </a:lnTo>
                <a:lnTo>
                  <a:pt x="367554" y="0"/>
                </a:lnTo>
                <a:lnTo>
                  <a:pt x="4090012" y="0"/>
                </a:lnTo>
                <a:lnTo>
                  <a:pt x="4136026" y="2874"/>
                </a:lnTo>
                <a:lnTo>
                  <a:pt x="4180360" y="11266"/>
                </a:lnTo>
                <a:lnTo>
                  <a:pt x="4222666" y="24827"/>
                </a:lnTo>
                <a:lnTo>
                  <a:pt x="4262596" y="43207"/>
                </a:lnTo>
                <a:lnTo>
                  <a:pt x="4299801" y="66059"/>
                </a:lnTo>
                <a:lnTo>
                  <a:pt x="4333933" y="93033"/>
                </a:lnTo>
                <a:lnTo>
                  <a:pt x="4364645" y="123781"/>
                </a:lnTo>
                <a:lnTo>
                  <a:pt x="4391586" y="157954"/>
                </a:lnTo>
                <a:lnTo>
                  <a:pt x="4414411" y="195204"/>
                </a:lnTo>
                <a:lnTo>
                  <a:pt x="4432769" y="235181"/>
                </a:lnTo>
                <a:lnTo>
                  <a:pt x="4446314" y="277538"/>
                </a:lnTo>
                <a:lnTo>
                  <a:pt x="4454696" y="321925"/>
                </a:lnTo>
                <a:lnTo>
                  <a:pt x="4457567" y="367994"/>
                </a:lnTo>
                <a:lnTo>
                  <a:pt x="4457567" y="1584630"/>
                </a:lnTo>
                <a:lnTo>
                  <a:pt x="4454696" y="1630699"/>
                </a:lnTo>
                <a:lnTo>
                  <a:pt x="4446314" y="1675086"/>
                </a:lnTo>
                <a:lnTo>
                  <a:pt x="4432769" y="1717443"/>
                </a:lnTo>
                <a:lnTo>
                  <a:pt x="4414411" y="1757420"/>
                </a:lnTo>
                <a:lnTo>
                  <a:pt x="4391586" y="1794670"/>
                </a:lnTo>
                <a:lnTo>
                  <a:pt x="4364645" y="1828843"/>
                </a:lnTo>
                <a:lnTo>
                  <a:pt x="4333933" y="1859591"/>
                </a:lnTo>
                <a:lnTo>
                  <a:pt x="4299801" y="1886565"/>
                </a:lnTo>
                <a:lnTo>
                  <a:pt x="4262596" y="1909417"/>
                </a:lnTo>
                <a:lnTo>
                  <a:pt x="4222666" y="1927797"/>
                </a:lnTo>
                <a:lnTo>
                  <a:pt x="4180360" y="1941358"/>
                </a:lnTo>
                <a:lnTo>
                  <a:pt x="4136026" y="1949750"/>
                </a:lnTo>
                <a:lnTo>
                  <a:pt x="4090012" y="1952625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559C0579-1F59-4123-9B4D-1F3C767DAB0C}"/>
              </a:ext>
            </a:extLst>
          </p:cNvPr>
          <p:cNvSpPr txBox="1"/>
          <p:nvPr/>
        </p:nvSpPr>
        <p:spPr>
          <a:xfrm>
            <a:off x="6248400" y="6976227"/>
            <a:ext cx="5160532" cy="124264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US" sz="4000" b="1" spc="390" dirty="0">
                <a:solidFill>
                  <a:srgbClr val="FFFFFF"/>
                </a:solidFill>
                <a:latin typeface="Trebuchet MS"/>
                <a:cs typeface="Trebuchet MS"/>
              </a:rPr>
              <a:t>Deal with </a:t>
            </a:r>
            <a:br>
              <a:rPr lang="en-US" sz="4000" b="1" spc="390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en-US" sz="4000" b="1" spc="390" dirty="0">
                <a:solidFill>
                  <a:srgbClr val="FFFFFF"/>
                </a:solidFill>
                <a:latin typeface="Trebuchet MS"/>
                <a:cs typeface="Trebuchet MS"/>
              </a:rPr>
              <a:t>Testing class</a:t>
            </a:r>
            <a:endParaRPr sz="4000" b="1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"/>
            <a:ext cx="18288000" cy="10287000"/>
            <a:chOff x="0" y="11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88" y="1123950"/>
                  </a:moveTo>
                  <a:lnTo>
                    <a:pt x="17164012" y="1123950"/>
                  </a:lnTo>
                  <a:lnTo>
                    <a:pt x="17164012" y="0"/>
                  </a:lnTo>
                  <a:lnTo>
                    <a:pt x="17135437" y="0"/>
                  </a:lnTo>
                  <a:lnTo>
                    <a:pt x="17135437" y="1123950"/>
                  </a:lnTo>
                  <a:lnTo>
                    <a:pt x="0" y="1123950"/>
                  </a:lnTo>
                  <a:lnTo>
                    <a:pt x="0" y="1152525"/>
                  </a:lnTo>
                  <a:lnTo>
                    <a:pt x="17135437" y="1152525"/>
                  </a:lnTo>
                  <a:lnTo>
                    <a:pt x="17135437" y="9139225"/>
                  </a:lnTo>
                  <a:lnTo>
                    <a:pt x="0" y="9139225"/>
                  </a:lnTo>
                  <a:lnTo>
                    <a:pt x="0" y="9167800"/>
                  </a:lnTo>
                  <a:lnTo>
                    <a:pt x="17135437" y="9167800"/>
                  </a:lnTo>
                  <a:lnTo>
                    <a:pt x="17135437" y="10286987"/>
                  </a:lnTo>
                  <a:lnTo>
                    <a:pt x="17164012" y="10286987"/>
                  </a:lnTo>
                  <a:lnTo>
                    <a:pt x="17164012" y="9167800"/>
                  </a:lnTo>
                  <a:lnTo>
                    <a:pt x="18287988" y="9167800"/>
                  </a:lnTo>
                  <a:lnTo>
                    <a:pt x="18287988" y="9139225"/>
                  </a:lnTo>
                  <a:lnTo>
                    <a:pt x="17164012" y="9139225"/>
                  </a:lnTo>
                  <a:lnTo>
                    <a:pt x="17164012" y="1152525"/>
                  </a:lnTo>
                  <a:lnTo>
                    <a:pt x="18287988" y="1152525"/>
                  </a:lnTo>
                  <a:lnTo>
                    <a:pt x="18287988" y="1123950"/>
                  </a:lnTo>
                  <a:close/>
                </a:path>
              </a:pathLst>
            </a:custGeom>
            <a:solidFill>
              <a:srgbClr val="2916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 rot="20544587">
              <a:off x="12149284" y="1235875"/>
              <a:ext cx="5045075" cy="7336155"/>
            </a:xfrm>
            <a:custGeom>
              <a:avLst/>
              <a:gdLst/>
              <a:ahLst/>
              <a:cxnLst/>
              <a:rect l="l" t="t" r="r" b="b"/>
              <a:pathLst>
                <a:path w="5045075" h="7336155">
                  <a:moveTo>
                    <a:pt x="2636782" y="7313882"/>
                  </a:moveTo>
                  <a:lnTo>
                    <a:pt x="331498" y="6584330"/>
                  </a:lnTo>
                  <a:lnTo>
                    <a:pt x="285985" y="6567351"/>
                  </a:lnTo>
                  <a:lnTo>
                    <a:pt x="243235" y="6546264"/>
                  </a:lnTo>
                  <a:lnTo>
                    <a:pt x="203406" y="6521370"/>
                  </a:lnTo>
                  <a:lnTo>
                    <a:pt x="166652" y="6492969"/>
                  </a:lnTo>
                  <a:lnTo>
                    <a:pt x="133130" y="6461362"/>
                  </a:lnTo>
                  <a:lnTo>
                    <a:pt x="102995" y="6426848"/>
                  </a:lnTo>
                  <a:lnTo>
                    <a:pt x="76404" y="6389730"/>
                  </a:lnTo>
                  <a:lnTo>
                    <a:pt x="53513" y="6350307"/>
                  </a:lnTo>
                  <a:lnTo>
                    <a:pt x="34476" y="6308880"/>
                  </a:lnTo>
                  <a:lnTo>
                    <a:pt x="19451" y="6265750"/>
                  </a:lnTo>
                  <a:lnTo>
                    <a:pt x="8592" y="6221216"/>
                  </a:lnTo>
                  <a:lnTo>
                    <a:pt x="2057" y="6175580"/>
                  </a:lnTo>
                  <a:lnTo>
                    <a:pt x="0" y="6129143"/>
                  </a:lnTo>
                  <a:lnTo>
                    <a:pt x="2577" y="6082204"/>
                  </a:lnTo>
                  <a:lnTo>
                    <a:pt x="9945" y="6035064"/>
                  </a:lnTo>
                  <a:lnTo>
                    <a:pt x="22259" y="5988024"/>
                  </a:lnTo>
                  <a:lnTo>
                    <a:pt x="1812213" y="332021"/>
                  </a:lnTo>
                  <a:lnTo>
                    <a:pt x="1829204" y="286461"/>
                  </a:lnTo>
                  <a:lnTo>
                    <a:pt x="1850298" y="243666"/>
                  </a:lnTo>
                  <a:lnTo>
                    <a:pt x="1875195" y="203790"/>
                  </a:lnTo>
                  <a:lnTo>
                    <a:pt x="1903594" y="166991"/>
                  </a:lnTo>
                  <a:lnTo>
                    <a:pt x="1935195" y="133424"/>
                  </a:lnTo>
                  <a:lnTo>
                    <a:pt x="1969697" y="103246"/>
                  </a:lnTo>
                  <a:lnTo>
                    <a:pt x="2006801" y="76613"/>
                  </a:lnTo>
                  <a:lnTo>
                    <a:pt x="2046205" y="53680"/>
                  </a:lnTo>
                  <a:lnTo>
                    <a:pt x="2087610" y="34605"/>
                  </a:lnTo>
                  <a:lnTo>
                    <a:pt x="2130714" y="19543"/>
                  </a:lnTo>
                  <a:lnTo>
                    <a:pt x="2175218" y="8651"/>
                  </a:lnTo>
                  <a:lnTo>
                    <a:pt x="2220821" y="2084"/>
                  </a:lnTo>
                  <a:lnTo>
                    <a:pt x="2267223" y="0"/>
                  </a:lnTo>
                  <a:lnTo>
                    <a:pt x="2314123" y="2553"/>
                  </a:lnTo>
                  <a:lnTo>
                    <a:pt x="2361222" y="9900"/>
                  </a:lnTo>
                  <a:lnTo>
                    <a:pt x="2408215" y="22197"/>
                  </a:lnTo>
                  <a:lnTo>
                    <a:pt x="4713501" y="751750"/>
                  </a:lnTo>
                  <a:lnTo>
                    <a:pt x="4759013" y="768729"/>
                  </a:lnTo>
                  <a:lnTo>
                    <a:pt x="4801763" y="789816"/>
                  </a:lnTo>
                  <a:lnTo>
                    <a:pt x="4841592" y="814710"/>
                  </a:lnTo>
                  <a:lnTo>
                    <a:pt x="4878346" y="843111"/>
                  </a:lnTo>
                  <a:lnTo>
                    <a:pt x="4911868" y="874718"/>
                  </a:lnTo>
                  <a:lnTo>
                    <a:pt x="4942002" y="909231"/>
                  </a:lnTo>
                  <a:lnTo>
                    <a:pt x="4968593" y="946349"/>
                  </a:lnTo>
                  <a:lnTo>
                    <a:pt x="4991485" y="985772"/>
                  </a:lnTo>
                  <a:lnTo>
                    <a:pt x="5010521" y="1027199"/>
                  </a:lnTo>
                  <a:lnTo>
                    <a:pt x="5011524" y="1030078"/>
                  </a:lnTo>
                  <a:lnTo>
                    <a:pt x="2339059" y="184324"/>
                  </a:lnTo>
                  <a:lnTo>
                    <a:pt x="2294579" y="174111"/>
                  </a:lnTo>
                  <a:lnTo>
                    <a:pt x="2250202" y="171253"/>
                  </a:lnTo>
                  <a:lnTo>
                    <a:pt x="2206659" y="175369"/>
                  </a:lnTo>
                  <a:lnTo>
                    <a:pt x="2164681" y="186079"/>
                  </a:lnTo>
                  <a:lnTo>
                    <a:pt x="2124998" y="203003"/>
                  </a:lnTo>
                  <a:lnTo>
                    <a:pt x="2088342" y="225763"/>
                  </a:lnTo>
                  <a:lnTo>
                    <a:pt x="2055441" y="253977"/>
                  </a:lnTo>
                  <a:lnTo>
                    <a:pt x="2027028" y="287267"/>
                  </a:lnTo>
                  <a:lnTo>
                    <a:pt x="2003832" y="325252"/>
                  </a:lnTo>
                  <a:lnTo>
                    <a:pt x="1986585" y="367553"/>
                  </a:lnTo>
                  <a:lnTo>
                    <a:pt x="182755" y="6067401"/>
                  </a:lnTo>
                  <a:lnTo>
                    <a:pt x="172526" y="6111923"/>
                  </a:lnTo>
                  <a:lnTo>
                    <a:pt x="169644" y="6156337"/>
                  </a:lnTo>
                  <a:lnTo>
                    <a:pt x="173732" y="6199913"/>
                  </a:lnTo>
                  <a:lnTo>
                    <a:pt x="184410" y="6241919"/>
                  </a:lnTo>
                  <a:lnTo>
                    <a:pt x="201299" y="6281624"/>
                  </a:lnTo>
                  <a:lnTo>
                    <a:pt x="224019" y="6318297"/>
                  </a:lnTo>
                  <a:lnTo>
                    <a:pt x="252193" y="6351208"/>
                  </a:lnTo>
                  <a:lnTo>
                    <a:pt x="285440" y="6379625"/>
                  </a:lnTo>
                  <a:lnTo>
                    <a:pt x="323381" y="6402818"/>
                  </a:lnTo>
                  <a:lnTo>
                    <a:pt x="365639" y="6420055"/>
                  </a:lnTo>
                  <a:lnTo>
                    <a:pt x="3031104" y="7263595"/>
                  </a:lnTo>
                  <a:lnTo>
                    <a:pt x="2998793" y="7282399"/>
                  </a:lnTo>
                  <a:lnTo>
                    <a:pt x="2957388" y="7301474"/>
                  </a:lnTo>
                  <a:lnTo>
                    <a:pt x="2914284" y="7316536"/>
                  </a:lnTo>
                  <a:lnTo>
                    <a:pt x="2869780" y="7327429"/>
                  </a:lnTo>
                  <a:lnTo>
                    <a:pt x="2824177" y="7333995"/>
                  </a:lnTo>
                  <a:lnTo>
                    <a:pt x="2777775" y="7336080"/>
                  </a:lnTo>
                  <a:lnTo>
                    <a:pt x="2730875" y="7333527"/>
                  </a:lnTo>
                  <a:lnTo>
                    <a:pt x="2683778" y="7326180"/>
                  </a:lnTo>
                  <a:lnTo>
                    <a:pt x="2636782" y="7313882"/>
                  </a:lnTo>
                  <a:close/>
                </a:path>
                <a:path w="5045075" h="7336155">
                  <a:moveTo>
                    <a:pt x="4109446" y="991138"/>
                  </a:moveTo>
                  <a:lnTo>
                    <a:pt x="2767807" y="566550"/>
                  </a:lnTo>
                  <a:lnTo>
                    <a:pt x="2722799" y="543774"/>
                  </a:lnTo>
                  <a:lnTo>
                    <a:pt x="2688232" y="509124"/>
                  </a:lnTo>
                  <a:lnTo>
                    <a:pt x="2665860" y="465985"/>
                  </a:lnTo>
                  <a:lnTo>
                    <a:pt x="2657440" y="417742"/>
                  </a:lnTo>
                  <a:lnTo>
                    <a:pt x="2664727" y="367782"/>
                  </a:lnTo>
                  <a:lnTo>
                    <a:pt x="2687853" y="294707"/>
                  </a:lnTo>
                  <a:lnTo>
                    <a:pt x="4331240" y="814789"/>
                  </a:lnTo>
                  <a:lnTo>
                    <a:pt x="4318392" y="855386"/>
                  </a:lnTo>
                  <a:lnTo>
                    <a:pt x="3880372" y="716766"/>
                  </a:lnTo>
                  <a:lnTo>
                    <a:pt x="3864142" y="715091"/>
                  </a:lnTo>
                  <a:lnTo>
                    <a:pt x="3848459" y="719618"/>
                  </a:lnTo>
                  <a:lnTo>
                    <a:pt x="3847223" y="720567"/>
                  </a:lnTo>
                  <a:lnTo>
                    <a:pt x="3277633" y="540309"/>
                  </a:lnTo>
                  <a:lnTo>
                    <a:pt x="3241318" y="559187"/>
                  </a:lnTo>
                  <a:lnTo>
                    <a:pt x="3240040" y="571066"/>
                  </a:lnTo>
                  <a:lnTo>
                    <a:pt x="3243336" y="581711"/>
                  </a:lnTo>
                  <a:lnTo>
                    <a:pt x="3250334" y="590178"/>
                  </a:lnTo>
                  <a:lnTo>
                    <a:pt x="3260160" y="595521"/>
                  </a:lnTo>
                  <a:lnTo>
                    <a:pt x="3829178" y="775598"/>
                  </a:lnTo>
                  <a:lnTo>
                    <a:pt x="3829607" y="777074"/>
                  </a:lnTo>
                  <a:lnTo>
                    <a:pt x="3839753" y="789776"/>
                  </a:lnTo>
                  <a:lnTo>
                    <a:pt x="3854676" y="797960"/>
                  </a:lnTo>
                  <a:lnTo>
                    <a:pt x="4284321" y="933929"/>
                  </a:lnTo>
                  <a:lnTo>
                    <a:pt x="4250689" y="967535"/>
                  </a:lnTo>
                  <a:lnTo>
                    <a:pt x="4207571" y="989949"/>
                  </a:lnTo>
                  <a:lnTo>
                    <a:pt x="4159363" y="998403"/>
                  </a:lnTo>
                  <a:lnTo>
                    <a:pt x="4109446" y="991138"/>
                  </a:lnTo>
                  <a:close/>
                </a:path>
                <a:path w="5045075" h="7336155">
                  <a:moveTo>
                    <a:pt x="3031104" y="7263595"/>
                  </a:moveTo>
                  <a:lnTo>
                    <a:pt x="2706613" y="7160903"/>
                  </a:lnTo>
                  <a:lnTo>
                    <a:pt x="2751093" y="7171115"/>
                  </a:lnTo>
                  <a:lnTo>
                    <a:pt x="2795470" y="7173974"/>
                  </a:lnTo>
                  <a:lnTo>
                    <a:pt x="2839013" y="7169858"/>
                  </a:lnTo>
                  <a:lnTo>
                    <a:pt x="2880991" y="7159148"/>
                  </a:lnTo>
                  <a:lnTo>
                    <a:pt x="2920674" y="7142224"/>
                  </a:lnTo>
                  <a:lnTo>
                    <a:pt x="2957331" y="7119464"/>
                  </a:lnTo>
                  <a:lnTo>
                    <a:pt x="2990231" y="7091250"/>
                  </a:lnTo>
                  <a:lnTo>
                    <a:pt x="3018644" y="7057960"/>
                  </a:lnTo>
                  <a:lnTo>
                    <a:pt x="3041840" y="7019975"/>
                  </a:lnTo>
                  <a:lnTo>
                    <a:pt x="3059087" y="6977674"/>
                  </a:lnTo>
                  <a:lnTo>
                    <a:pt x="3057465" y="6977160"/>
                  </a:lnTo>
                  <a:lnTo>
                    <a:pt x="4861295" y="1277312"/>
                  </a:lnTo>
                  <a:lnTo>
                    <a:pt x="4871524" y="1232790"/>
                  </a:lnTo>
                  <a:lnTo>
                    <a:pt x="4874405" y="1188376"/>
                  </a:lnTo>
                  <a:lnTo>
                    <a:pt x="4870318" y="1144801"/>
                  </a:lnTo>
                  <a:lnTo>
                    <a:pt x="4859640" y="1102795"/>
                  </a:lnTo>
                  <a:lnTo>
                    <a:pt x="4842751" y="1063090"/>
                  </a:lnTo>
                  <a:lnTo>
                    <a:pt x="4820031" y="1026416"/>
                  </a:lnTo>
                  <a:lnTo>
                    <a:pt x="4791857" y="993506"/>
                  </a:lnTo>
                  <a:lnTo>
                    <a:pt x="4758610" y="965088"/>
                  </a:lnTo>
                  <a:lnTo>
                    <a:pt x="4720669" y="941895"/>
                  </a:lnTo>
                  <a:lnTo>
                    <a:pt x="4678411" y="924658"/>
                  </a:lnTo>
                  <a:lnTo>
                    <a:pt x="5011524" y="1030078"/>
                  </a:lnTo>
                  <a:lnTo>
                    <a:pt x="5025547" y="1070330"/>
                  </a:lnTo>
                  <a:lnTo>
                    <a:pt x="5036405" y="1114863"/>
                  </a:lnTo>
                  <a:lnTo>
                    <a:pt x="5042941" y="1160499"/>
                  </a:lnTo>
                  <a:lnTo>
                    <a:pt x="5044998" y="1206937"/>
                  </a:lnTo>
                  <a:lnTo>
                    <a:pt x="5042421" y="1253876"/>
                  </a:lnTo>
                  <a:lnTo>
                    <a:pt x="5035053" y="1301016"/>
                  </a:lnTo>
                  <a:lnTo>
                    <a:pt x="5022739" y="1348055"/>
                  </a:lnTo>
                  <a:lnTo>
                    <a:pt x="3232784" y="7004058"/>
                  </a:lnTo>
                  <a:lnTo>
                    <a:pt x="3215794" y="7049618"/>
                  </a:lnTo>
                  <a:lnTo>
                    <a:pt x="3194700" y="7092414"/>
                  </a:lnTo>
                  <a:lnTo>
                    <a:pt x="3169803" y="7132290"/>
                  </a:lnTo>
                  <a:lnTo>
                    <a:pt x="3141404" y="7169089"/>
                  </a:lnTo>
                  <a:lnTo>
                    <a:pt x="3109803" y="7202656"/>
                  </a:lnTo>
                  <a:lnTo>
                    <a:pt x="3075300" y="7232834"/>
                  </a:lnTo>
                  <a:lnTo>
                    <a:pt x="3038197" y="7259467"/>
                  </a:lnTo>
                  <a:lnTo>
                    <a:pt x="3031104" y="7263595"/>
                  </a:lnTo>
                  <a:close/>
                </a:path>
                <a:path w="5045075" h="7336155">
                  <a:moveTo>
                    <a:pt x="4284321" y="933929"/>
                  </a:moveTo>
                  <a:lnTo>
                    <a:pt x="3854676" y="797960"/>
                  </a:lnTo>
                  <a:lnTo>
                    <a:pt x="3871591" y="799851"/>
                  </a:lnTo>
                  <a:lnTo>
                    <a:pt x="3887198" y="795300"/>
                  </a:lnTo>
                  <a:lnTo>
                    <a:pt x="3899896" y="785138"/>
                  </a:lnTo>
                  <a:lnTo>
                    <a:pt x="3908082" y="770198"/>
                  </a:lnTo>
                  <a:lnTo>
                    <a:pt x="3909981" y="753269"/>
                  </a:lnTo>
                  <a:lnTo>
                    <a:pt x="3905442" y="737652"/>
                  </a:lnTo>
                  <a:lnTo>
                    <a:pt x="3895295" y="724950"/>
                  </a:lnTo>
                  <a:lnTo>
                    <a:pt x="3880372" y="716766"/>
                  </a:lnTo>
                  <a:lnTo>
                    <a:pt x="4318392" y="855386"/>
                  </a:lnTo>
                  <a:lnTo>
                    <a:pt x="4308114" y="887864"/>
                  </a:lnTo>
                  <a:lnTo>
                    <a:pt x="4285331" y="932920"/>
                  </a:lnTo>
                  <a:lnTo>
                    <a:pt x="4284321" y="933929"/>
                  </a:lnTo>
                  <a:close/>
                </a:path>
                <a:path w="5045075" h="7336155">
                  <a:moveTo>
                    <a:pt x="3829178" y="775598"/>
                  </a:moveTo>
                  <a:lnTo>
                    <a:pt x="3649511" y="718739"/>
                  </a:lnTo>
                  <a:lnTo>
                    <a:pt x="3660623" y="720022"/>
                  </a:lnTo>
                  <a:lnTo>
                    <a:pt x="3671217" y="717123"/>
                  </a:lnTo>
                  <a:lnTo>
                    <a:pt x="3680038" y="710311"/>
                  </a:lnTo>
                  <a:lnTo>
                    <a:pt x="3685827" y="699861"/>
                  </a:lnTo>
                  <a:lnTo>
                    <a:pt x="3687104" y="687983"/>
                  </a:lnTo>
                  <a:lnTo>
                    <a:pt x="3683808" y="677337"/>
                  </a:lnTo>
                  <a:lnTo>
                    <a:pt x="3676811" y="668870"/>
                  </a:lnTo>
                  <a:lnTo>
                    <a:pt x="3666984" y="663527"/>
                  </a:lnTo>
                  <a:lnTo>
                    <a:pt x="3847223" y="720567"/>
                  </a:lnTo>
                  <a:lnTo>
                    <a:pt x="3835381" y="729660"/>
                  </a:lnTo>
                  <a:lnTo>
                    <a:pt x="3826967" y="744528"/>
                  </a:lnTo>
                  <a:lnTo>
                    <a:pt x="3825067" y="761457"/>
                  </a:lnTo>
                  <a:lnTo>
                    <a:pt x="3829178" y="7755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algn="l" rtl="0"/>
              <a:endParaRPr dirty="0"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84512" y="1943100"/>
            <a:ext cx="9474200" cy="11528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ts val="8850"/>
              </a:lnSpc>
              <a:spcBef>
                <a:spcPts val="1150"/>
              </a:spcBef>
            </a:pPr>
            <a:r>
              <a:rPr lang="en-US" sz="8100" b="1" spc="350" dirty="0">
                <a:solidFill>
                  <a:srgbClr val="D83C00"/>
                </a:solidFill>
                <a:latin typeface="Tahoma"/>
                <a:cs typeface="Tahoma"/>
              </a:rPr>
              <a:t>Future work</a:t>
            </a:r>
            <a:endParaRPr sz="8100" b="1" dirty="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05508" y="3568855"/>
            <a:ext cx="11652117" cy="379014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469900" marR="5080" indent="-457200" algn="ctr">
              <a:lnSpc>
                <a:spcPct val="250000"/>
              </a:lnSpc>
              <a:spcBef>
                <a:spcPts val="405"/>
              </a:spcBef>
              <a:buFont typeface="Lucida Sans Unicode" panose="020B0602030504020204" pitchFamily="34" charset="0"/>
              <a:buChar char="⋄"/>
            </a:pPr>
            <a:r>
              <a:rPr lang="en-US" sz="3000" b="1" dirty="0">
                <a:solidFill>
                  <a:schemeClr val="tx1"/>
                </a:solidFill>
                <a:latin typeface="Lucida Sans Unicode"/>
                <a:cs typeface="Lucida Sans Unicode"/>
              </a:rPr>
              <a:t>We hope to be available for all cities in Saudi Arabia</a:t>
            </a:r>
          </a:p>
          <a:p>
            <a:pPr marL="469900" marR="5080" indent="-457200" algn="ctr">
              <a:lnSpc>
                <a:spcPct val="250000"/>
              </a:lnSpc>
              <a:spcBef>
                <a:spcPts val="405"/>
              </a:spcBef>
              <a:buFont typeface="Lucida Sans Unicode" panose="020B0602030504020204" pitchFamily="34" charset="0"/>
              <a:buChar char="⋄"/>
            </a:pPr>
            <a:r>
              <a:rPr lang="en-US" sz="3000" b="1" dirty="0">
                <a:solidFill>
                  <a:schemeClr val="tx1"/>
                </a:solidFill>
                <a:latin typeface="Lucida Sans Unicode"/>
                <a:cs typeface="Lucida Sans Unicode"/>
              </a:rPr>
              <a:t>Have our own Database instead of files to save information</a:t>
            </a:r>
          </a:p>
          <a:p>
            <a:pPr marL="469900" marR="5080" indent="-457200" algn="ctr">
              <a:lnSpc>
                <a:spcPct val="150000"/>
              </a:lnSpc>
              <a:spcBef>
                <a:spcPts val="405"/>
              </a:spcBef>
              <a:buFont typeface="Lucida Sans Unicode" panose="020B0602030504020204" pitchFamily="34" charset="0"/>
              <a:buChar char="⋄"/>
            </a:pPr>
            <a:r>
              <a:rPr lang="en-GB" sz="3000" b="1" dirty="0">
                <a:solidFill>
                  <a:schemeClr val="tx1"/>
                </a:solidFill>
                <a:latin typeface="Lucida Sans Unicode"/>
                <a:cs typeface="Lucida Sans Unicode"/>
              </a:rPr>
              <a:t>Code maintenance to make it easier for the</a:t>
            </a:r>
            <a:br>
              <a:rPr lang="en-GB" sz="3000" b="1" dirty="0">
                <a:solidFill>
                  <a:schemeClr val="tx1"/>
                </a:solidFill>
                <a:latin typeface="Lucida Sans Unicode"/>
                <a:cs typeface="Lucida Sans Unicode"/>
              </a:rPr>
            </a:br>
            <a:r>
              <a:rPr lang="en-GB" sz="3000" b="1" dirty="0">
                <a:solidFill>
                  <a:schemeClr val="tx1"/>
                </a:solidFill>
                <a:latin typeface="Lucida Sans Unicode"/>
                <a:cs typeface="Lucida Sans Unicode"/>
              </a:rPr>
              <a:t>user to use and be more efficient later</a:t>
            </a:r>
            <a:endParaRPr sz="3000" b="1" dirty="0">
              <a:solidFill>
                <a:schemeClr val="tx1"/>
              </a:solidFill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62133" y="6934413"/>
            <a:ext cx="2619375" cy="781050"/>
          </a:xfrm>
          <a:custGeom>
            <a:avLst/>
            <a:gdLst/>
            <a:ahLst/>
            <a:cxnLst/>
            <a:rect l="l" t="t" r="r" b="b"/>
            <a:pathLst>
              <a:path w="2619375" h="781050">
                <a:moveTo>
                  <a:pt x="2285965" y="781049"/>
                </a:moveTo>
                <a:lnTo>
                  <a:pt x="333276" y="781049"/>
                </a:lnTo>
                <a:lnTo>
                  <a:pt x="284199" y="777409"/>
                </a:lnTo>
                <a:lnTo>
                  <a:pt x="237300" y="766840"/>
                </a:lnTo>
                <a:lnTo>
                  <a:pt x="193105" y="749868"/>
                </a:lnTo>
                <a:lnTo>
                  <a:pt x="152140" y="727022"/>
                </a:lnTo>
                <a:lnTo>
                  <a:pt x="114931" y="698829"/>
                </a:lnTo>
                <a:lnTo>
                  <a:pt x="82004" y="665815"/>
                </a:lnTo>
                <a:lnTo>
                  <a:pt x="53885" y="628508"/>
                </a:lnTo>
                <a:lnTo>
                  <a:pt x="31099" y="587436"/>
                </a:lnTo>
                <a:lnTo>
                  <a:pt x="14172" y="543125"/>
                </a:lnTo>
                <a:lnTo>
                  <a:pt x="3630" y="496102"/>
                </a:lnTo>
                <a:lnTo>
                  <a:pt x="0" y="446895"/>
                </a:lnTo>
                <a:lnTo>
                  <a:pt x="0" y="334154"/>
                </a:lnTo>
                <a:lnTo>
                  <a:pt x="3630" y="284947"/>
                </a:lnTo>
                <a:lnTo>
                  <a:pt x="14172" y="237924"/>
                </a:lnTo>
                <a:lnTo>
                  <a:pt x="31099" y="193613"/>
                </a:lnTo>
                <a:lnTo>
                  <a:pt x="53885" y="152541"/>
                </a:lnTo>
                <a:lnTo>
                  <a:pt x="82004" y="115234"/>
                </a:lnTo>
                <a:lnTo>
                  <a:pt x="114931" y="82220"/>
                </a:lnTo>
                <a:lnTo>
                  <a:pt x="152140" y="54027"/>
                </a:lnTo>
                <a:lnTo>
                  <a:pt x="193105" y="31181"/>
                </a:lnTo>
                <a:lnTo>
                  <a:pt x="237300" y="14209"/>
                </a:lnTo>
                <a:lnTo>
                  <a:pt x="284199" y="3640"/>
                </a:lnTo>
                <a:lnTo>
                  <a:pt x="333276" y="0"/>
                </a:lnTo>
                <a:lnTo>
                  <a:pt x="2285965" y="0"/>
                </a:lnTo>
                <a:lnTo>
                  <a:pt x="2335042" y="3640"/>
                </a:lnTo>
                <a:lnTo>
                  <a:pt x="2381941" y="14209"/>
                </a:lnTo>
                <a:lnTo>
                  <a:pt x="2426136" y="31181"/>
                </a:lnTo>
                <a:lnTo>
                  <a:pt x="2467101" y="54027"/>
                </a:lnTo>
                <a:lnTo>
                  <a:pt x="2504310" y="82220"/>
                </a:lnTo>
                <a:lnTo>
                  <a:pt x="2537237" y="115234"/>
                </a:lnTo>
                <a:lnTo>
                  <a:pt x="2565356" y="152541"/>
                </a:lnTo>
                <a:lnTo>
                  <a:pt x="2588142" y="193613"/>
                </a:lnTo>
                <a:lnTo>
                  <a:pt x="2605069" y="237924"/>
                </a:lnTo>
                <a:lnTo>
                  <a:pt x="2615611" y="284947"/>
                </a:lnTo>
                <a:lnTo>
                  <a:pt x="2619241" y="334154"/>
                </a:lnTo>
                <a:lnTo>
                  <a:pt x="2619241" y="446895"/>
                </a:lnTo>
                <a:lnTo>
                  <a:pt x="2615611" y="496102"/>
                </a:lnTo>
                <a:lnTo>
                  <a:pt x="2605069" y="543125"/>
                </a:lnTo>
                <a:lnTo>
                  <a:pt x="2588142" y="587436"/>
                </a:lnTo>
                <a:lnTo>
                  <a:pt x="2565356" y="628508"/>
                </a:lnTo>
                <a:lnTo>
                  <a:pt x="2537237" y="665815"/>
                </a:lnTo>
                <a:lnTo>
                  <a:pt x="2504310" y="698829"/>
                </a:lnTo>
                <a:lnTo>
                  <a:pt x="2467101" y="727022"/>
                </a:lnTo>
                <a:lnTo>
                  <a:pt x="2426136" y="749868"/>
                </a:lnTo>
                <a:lnTo>
                  <a:pt x="2381941" y="766840"/>
                </a:lnTo>
                <a:lnTo>
                  <a:pt x="2335042" y="777409"/>
                </a:lnTo>
                <a:lnTo>
                  <a:pt x="2285965" y="781049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866640" y="7183861"/>
            <a:ext cx="16103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DOWNLOAD</a:t>
            </a:r>
            <a:endParaRPr sz="2200" dirty="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1152537"/>
            <a:ext cx="18288000" cy="7991475"/>
          </a:xfrm>
          <a:custGeom>
            <a:avLst/>
            <a:gdLst/>
            <a:ahLst/>
            <a:cxnLst/>
            <a:rect l="l" t="t" r="r" b="b"/>
            <a:pathLst>
              <a:path w="18288000" h="7991475">
                <a:moveTo>
                  <a:pt x="1123937" y="0"/>
                </a:moveTo>
                <a:lnTo>
                  <a:pt x="0" y="0"/>
                </a:lnTo>
                <a:lnTo>
                  <a:pt x="0" y="7991462"/>
                </a:lnTo>
                <a:lnTo>
                  <a:pt x="1123937" y="7991462"/>
                </a:lnTo>
                <a:lnTo>
                  <a:pt x="1123937" y="0"/>
                </a:lnTo>
                <a:close/>
              </a:path>
              <a:path w="18288000" h="7991475">
                <a:moveTo>
                  <a:pt x="18287988" y="0"/>
                </a:moveTo>
                <a:lnTo>
                  <a:pt x="17164038" y="0"/>
                </a:lnTo>
                <a:lnTo>
                  <a:pt x="17164038" y="7991462"/>
                </a:lnTo>
                <a:lnTo>
                  <a:pt x="18287988" y="7991462"/>
                </a:lnTo>
                <a:lnTo>
                  <a:pt x="1828798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Picture 18" descr="Text, schematic&#10;&#10;Description automatically generated">
            <a:extLst>
              <a:ext uri="{FF2B5EF4-FFF2-40B4-BE49-F238E27FC236}">
                <a16:creationId xmlns:a16="http://schemas.microsoft.com/office/drawing/2014/main" id="{0321C5EE-E2A6-3697-8C56-A8A5DE00A0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050" y="3589791"/>
            <a:ext cx="1648950" cy="1648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"/>
            <a:ext cx="18288000" cy="10287000"/>
            <a:chOff x="0" y="11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88" y="1123950"/>
                  </a:moveTo>
                  <a:lnTo>
                    <a:pt x="17164012" y="1123950"/>
                  </a:lnTo>
                  <a:lnTo>
                    <a:pt x="17164012" y="0"/>
                  </a:lnTo>
                  <a:lnTo>
                    <a:pt x="17135437" y="0"/>
                  </a:lnTo>
                  <a:lnTo>
                    <a:pt x="17135437" y="1123950"/>
                  </a:lnTo>
                  <a:lnTo>
                    <a:pt x="0" y="1123950"/>
                  </a:lnTo>
                  <a:lnTo>
                    <a:pt x="0" y="1152525"/>
                  </a:lnTo>
                  <a:lnTo>
                    <a:pt x="17135437" y="1152525"/>
                  </a:lnTo>
                  <a:lnTo>
                    <a:pt x="17135437" y="9139225"/>
                  </a:lnTo>
                  <a:lnTo>
                    <a:pt x="0" y="9139225"/>
                  </a:lnTo>
                  <a:lnTo>
                    <a:pt x="0" y="9167800"/>
                  </a:lnTo>
                  <a:lnTo>
                    <a:pt x="17135437" y="9167800"/>
                  </a:lnTo>
                  <a:lnTo>
                    <a:pt x="17135437" y="10286987"/>
                  </a:lnTo>
                  <a:lnTo>
                    <a:pt x="17164012" y="10286987"/>
                  </a:lnTo>
                  <a:lnTo>
                    <a:pt x="17164012" y="9167800"/>
                  </a:lnTo>
                  <a:lnTo>
                    <a:pt x="18287988" y="9167800"/>
                  </a:lnTo>
                  <a:lnTo>
                    <a:pt x="18287988" y="9139225"/>
                  </a:lnTo>
                  <a:lnTo>
                    <a:pt x="17164012" y="9139225"/>
                  </a:lnTo>
                  <a:lnTo>
                    <a:pt x="17164012" y="1152525"/>
                  </a:lnTo>
                  <a:lnTo>
                    <a:pt x="18287988" y="1152525"/>
                  </a:lnTo>
                  <a:lnTo>
                    <a:pt x="18287988" y="1123950"/>
                  </a:lnTo>
                  <a:close/>
                </a:path>
              </a:pathLst>
            </a:custGeom>
            <a:solidFill>
              <a:srgbClr val="2916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 rot="20544587">
              <a:off x="12149284" y="1235875"/>
              <a:ext cx="5045075" cy="7336155"/>
            </a:xfrm>
            <a:custGeom>
              <a:avLst/>
              <a:gdLst/>
              <a:ahLst/>
              <a:cxnLst/>
              <a:rect l="l" t="t" r="r" b="b"/>
              <a:pathLst>
                <a:path w="5045075" h="7336155">
                  <a:moveTo>
                    <a:pt x="2636782" y="7313882"/>
                  </a:moveTo>
                  <a:lnTo>
                    <a:pt x="331498" y="6584330"/>
                  </a:lnTo>
                  <a:lnTo>
                    <a:pt x="285985" y="6567351"/>
                  </a:lnTo>
                  <a:lnTo>
                    <a:pt x="243235" y="6546264"/>
                  </a:lnTo>
                  <a:lnTo>
                    <a:pt x="203406" y="6521370"/>
                  </a:lnTo>
                  <a:lnTo>
                    <a:pt x="166652" y="6492969"/>
                  </a:lnTo>
                  <a:lnTo>
                    <a:pt x="133130" y="6461362"/>
                  </a:lnTo>
                  <a:lnTo>
                    <a:pt x="102995" y="6426848"/>
                  </a:lnTo>
                  <a:lnTo>
                    <a:pt x="76404" y="6389730"/>
                  </a:lnTo>
                  <a:lnTo>
                    <a:pt x="53513" y="6350307"/>
                  </a:lnTo>
                  <a:lnTo>
                    <a:pt x="34476" y="6308880"/>
                  </a:lnTo>
                  <a:lnTo>
                    <a:pt x="19451" y="6265750"/>
                  </a:lnTo>
                  <a:lnTo>
                    <a:pt x="8592" y="6221216"/>
                  </a:lnTo>
                  <a:lnTo>
                    <a:pt x="2057" y="6175580"/>
                  </a:lnTo>
                  <a:lnTo>
                    <a:pt x="0" y="6129143"/>
                  </a:lnTo>
                  <a:lnTo>
                    <a:pt x="2577" y="6082204"/>
                  </a:lnTo>
                  <a:lnTo>
                    <a:pt x="9945" y="6035064"/>
                  </a:lnTo>
                  <a:lnTo>
                    <a:pt x="22259" y="5988024"/>
                  </a:lnTo>
                  <a:lnTo>
                    <a:pt x="1812213" y="332021"/>
                  </a:lnTo>
                  <a:lnTo>
                    <a:pt x="1829204" y="286461"/>
                  </a:lnTo>
                  <a:lnTo>
                    <a:pt x="1850298" y="243666"/>
                  </a:lnTo>
                  <a:lnTo>
                    <a:pt x="1875195" y="203790"/>
                  </a:lnTo>
                  <a:lnTo>
                    <a:pt x="1903594" y="166991"/>
                  </a:lnTo>
                  <a:lnTo>
                    <a:pt x="1935195" y="133424"/>
                  </a:lnTo>
                  <a:lnTo>
                    <a:pt x="1969697" y="103246"/>
                  </a:lnTo>
                  <a:lnTo>
                    <a:pt x="2006801" y="76613"/>
                  </a:lnTo>
                  <a:lnTo>
                    <a:pt x="2046205" y="53680"/>
                  </a:lnTo>
                  <a:lnTo>
                    <a:pt x="2087610" y="34605"/>
                  </a:lnTo>
                  <a:lnTo>
                    <a:pt x="2130714" y="19543"/>
                  </a:lnTo>
                  <a:lnTo>
                    <a:pt x="2175218" y="8651"/>
                  </a:lnTo>
                  <a:lnTo>
                    <a:pt x="2220821" y="2084"/>
                  </a:lnTo>
                  <a:lnTo>
                    <a:pt x="2267223" y="0"/>
                  </a:lnTo>
                  <a:lnTo>
                    <a:pt x="2314123" y="2553"/>
                  </a:lnTo>
                  <a:lnTo>
                    <a:pt x="2361222" y="9900"/>
                  </a:lnTo>
                  <a:lnTo>
                    <a:pt x="2408215" y="22197"/>
                  </a:lnTo>
                  <a:lnTo>
                    <a:pt x="4713501" y="751750"/>
                  </a:lnTo>
                  <a:lnTo>
                    <a:pt x="4759013" y="768729"/>
                  </a:lnTo>
                  <a:lnTo>
                    <a:pt x="4801763" y="789816"/>
                  </a:lnTo>
                  <a:lnTo>
                    <a:pt x="4841592" y="814710"/>
                  </a:lnTo>
                  <a:lnTo>
                    <a:pt x="4878346" y="843111"/>
                  </a:lnTo>
                  <a:lnTo>
                    <a:pt x="4911868" y="874718"/>
                  </a:lnTo>
                  <a:lnTo>
                    <a:pt x="4942002" y="909231"/>
                  </a:lnTo>
                  <a:lnTo>
                    <a:pt x="4968593" y="946349"/>
                  </a:lnTo>
                  <a:lnTo>
                    <a:pt x="4991485" y="985772"/>
                  </a:lnTo>
                  <a:lnTo>
                    <a:pt x="5010521" y="1027199"/>
                  </a:lnTo>
                  <a:lnTo>
                    <a:pt x="5011524" y="1030078"/>
                  </a:lnTo>
                  <a:lnTo>
                    <a:pt x="2339059" y="184324"/>
                  </a:lnTo>
                  <a:lnTo>
                    <a:pt x="2294579" y="174111"/>
                  </a:lnTo>
                  <a:lnTo>
                    <a:pt x="2250202" y="171253"/>
                  </a:lnTo>
                  <a:lnTo>
                    <a:pt x="2206659" y="175369"/>
                  </a:lnTo>
                  <a:lnTo>
                    <a:pt x="2164681" y="186079"/>
                  </a:lnTo>
                  <a:lnTo>
                    <a:pt x="2124998" y="203003"/>
                  </a:lnTo>
                  <a:lnTo>
                    <a:pt x="2088342" y="225763"/>
                  </a:lnTo>
                  <a:lnTo>
                    <a:pt x="2055441" y="253977"/>
                  </a:lnTo>
                  <a:lnTo>
                    <a:pt x="2027028" y="287267"/>
                  </a:lnTo>
                  <a:lnTo>
                    <a:pt x="2003832" y="325252"/>
                  </a:lnTo>
                  <a:lnTo>
                    <a:pt x="1986585" y="367553"/>
                  </a:lnTo>
                  <a:lnTo>
                    <a:pt x="182755" y="6067401"/>
                  </a:lnTo>
                  <a:lnTo>
                    <a:pt x="172526" y="6111923"/>
                  </a:lnTo>
                  <a:lnTo>
                    <a:pt x="169644" y="6156337"/>
                  </a:lnTo>
                  <a:lnTo>
                    <a:pt x="173732" y="6199913"/>
                  </a:lnTo>
                  <a:lnTo>
                    <a:pt x="184410" y="6241919"/>
                  </a:lnTo>
                  <a:lnTo>
                    <a:pt x="201299" y="6281624"/>
                  </a:lnTo>
                  <a:lnTo>
                    <a:pt x="224019" y="6318297"/>
                  </a:lnTo>
                  <a:lnTo>
                    <a:pt x="252193" y="6351208"/>
                  </a:lnTo>
                  <a:lnTo>
                    <a:pt x="285440" y="6379625"/>
                  </a:lnTo>
                  <a:lnTo>
                    <a:pt x="323381" y="6402818"/>
                  </a:lnTo>
                  <a:lnTo>
                    <a:pt x="365639" y="6420055"/>
                  </a:lnTo>
                  <a:lnTo>
                    <a:pt x="3031104" y="7263595"/>
                  </a:lnTo>
                  <a:lnTo>
                    <a:pt x="2998793" y="7282399"/>
                  </a:lnTo>
                  <a:lnTo>
                    <a:pt x="2957388" y="7301474"/>
                  </a:lnTo>
                  <a:lnTo>
                    <a:pt x="2914284" y="7316536"/>
                  </a:lnTo>
                  <a:lnTo>
                    <a:pt x="2869780" y="7327429"/>
                  </a:lnTo>
                  <a:lnTo>
                    <a:pt x="2824177" y="7333995"/>
                  </a:lnTo>
                  <a:lnTo>
                    <a:pt x="2777775" y="7336080"/>
                  </a:lnTo>
                  <a:lnTo>
                    <a:pt x="2730875" y="7333527"/>
                  </a:lnTo>
                  <a:lnTo>
                    <a:pt x="2683778" y="7326180"/>
                  </a:lnTo>
                  <a:lnTo>
                    <a:pt x="2636782" y="7313882"/>
                  </a:lnTo>
                  <a:close/>
                </a:path>
                <a:path w="5045075" h="7336155">
                  <a:moveTo>
                    <a:pt x="4109446" y="991138"/>
                  </a:moveTo>
                  <a:lnTo>
                    <a:pt x="2767807" y="566550"/>
                  </a:lnTo>
                  <a:lnTo>
                    <a:pt x="2722799" y="543774"/>
                  </a:lnTo>
                  <a:lnTo>
                    <a:pt x="2688232" y="509124"/>
                  </a:lnTo>
                  <a:lnTo>
                    <a:pt x="2665860" y="465985"/>
                  </a:lnTo>
                  <a:lnTo>
                    <a:pt x="2657440" y="417742"/>
                  </a:lnTo>
                  <a:lnTo>
                    <a:pt x="2664727" y="367782"/>
                  </a:lnTo>
                  <a:lnTo>
                    <a:pt x="2687853" y="294707"/>
                  </a:lnTo>
                  <a:lnTo>
                    <a:pt x="4331240" y="814789"/>
                  </a:lnTo>
                  <a:lnTo>
                    <a:pt x="4318392" y="855386"/>
                  </a:lnTo>
                  <a:lnTo>
                    <a:pt x="3880372" y="716766"/>
                  </a:lnTo>
                  <a:lnTo>
                    <a:pt x="3864142" y="715091"/>
                  </a:lnTo>
                  <a:lnTo>
                    <a:pt x="3848459" y="719618"/>
                  </a:lnTo>
                  <a:lnTo>
                    <a:pt x="3847223" y="720567"/>
                  </a:lnTo>
                  <a:lnTo>
                    <a:pt x="3277633" y="540309"/>
                  </a:lnTo>
                  <a:lnTo>
                    <a:pt x="3241318" y="559187"/>
                  </a:lnTo>
                  <a:lnTo>
                    <a:pt x="3240040" y="571066"/>
                  </a:lnTo>
                  <a:lnTo>
                    <a:pt x="3243336" y="581711"/>
                  </a:lnTo>
                  <a:lnTo>
                    <a:pt x="3250334" y="590178"/>
                  </a:lnTo>
                  <a:lnTo>
                    <a:pt x="3260160" y="595521"/>
                  </a:lnTo>
                  <a:lnTo>
                    <a:pt x="3829178" y="775598"/>
                  </a:lnTo>
                  <a:lnTo>
                    <a:pt x="3829607" y="777074"/>
                  </a:lnTo>
                  <a:lnTo>
                    <a:pt x="3839753" y="789776"/>
                  </a:lnTo>
                  <a:lnTo>
                    <a:pt x="3854676" y="797960"/>
                  </a:lnTo>
                  <a:lnTo>
                    <a:pt x="4284321" y="933929"/>
                  </a:lnTo>
                  <a:lnTo>
                    <a:pt x="4250689" y="967535"/>
                  </a:lnTo>
                  <a:lnTo>
                    <a:pt x="4207571" y="989949"/>
                  </a:lnTo>
                  <a:lnTo>
                    <a:pt x="4159363" y="998403"/>
                  </a:lnTo>
                  <a:lnTo>
                    <a:pt x="4109446" y="991138"/>
                  </a:lnTo>
                  <a:close/>
                </a:path>
                <a:path w="5045075" h="7336155">
                  <a:moveTo>
                    <a:pt x="3031104" y="7263595"/>
                  </a:moveTo>
                  <a:lnTo>
                    <a:pt x="2706613" y="7160903"/>
                  </a:lnTo>
                  <a:lnTo>
                    <a:pt x="2751093" y="7171115"/>
                  </a:lnTo>
                  <a:lnTo>
                    <a:pt x="2795470" y="7173974"/>
                  </a:lnTo>
                  <a:lnTo>
                    <a:pt x="2839013" y="7169858"/>
                  </a:lnTo>
                  <a:lnTo>
                    <a:pt x="2880991" y="7159148"/>
                  </a:lnTo>
                  <a:lnTo>
                    <a:pt x="2920674" y="7142224"/>
                  </a:lnTo>
                  <a:lnTo>
                    <a:pt x="2957331" y="7119464"/>
                  </a:lnTo>
                  <a:lnTo>
                    <a:pt x="2990231" y="7091250"/>
                  </a:lnTo>
                  <a:lnTo>
                    <a:pt x="3018644" y="7057960"/>
                  </a:lnTo>
                  <a:lnTo>
                    <a:pt x="3041840" y="7019975"/>
                  </a:lnTo>
                  <a:lnTo>
                    <a:pt x="3059087" y="6977674"/>
                  </a:lnTo>
                  <a:lnTo>
                    <a:pt x="3057465" y="6977160"/>
                  </a:lnTo>
                  <a:lnTo>
                    <a:pt x="4861295" y="1277312"/>
                  </a:lnTo>
                  <a:lnTo>
                    <a:pt x="4871524" y="1232790"/>
                  </a:lnTo>
                  <a:lnTo>
                    <a:pt x="4874405" y="1188376"/>
                  </a:lnTo>
                  <a:lnTo>
                    <a:pt x="4870318" y="1144801"/>
                  </a:lnTo>
                  <a:lnTo>
                    <a:pt x="4859640" y="1102795"/>
                  </a:lnTo>
                  <a:lnTo>
                    <a:pt x="4842751" y="1063090"/>
                  </a:lnTo>
                  <a:lnTo>
                    <a:pt x="4820031" y="1026416"/>
                  </a:lnTo>
                  <a:lnTo>
                    <a:pt x="4791857" y="993506"/>
                  </a:lnTo>
                  <a:lnTo>
                    <a:pt x="4758610" y="965088"/>
                  </a:lnTo>
                  <a:lnTo>
                    <a:pt x="4720669" y="941895"/>
                  </a:lnTo>
                  <a:lnTo>
                    <a:pt x="4678411" y="924658"/>
                  </a:lnTo>
                  <a:lnTo>
                    <a:pt x="5011524" y="1030078"/>
                  </a:lnTo>
                  <a:lnTo>
                    <a:pt x="5025547" y="1070330"/>
                  </a:lnTo>
                  <a:lnTo>
                    <a:pt x="5036405" y="1114863"/>
                  </a:lnTo>
                  <a:lnTo>
                    <a:pt x="5042941" y="1160499"/>
                  </a:lnTo>
                  <a:lnTo>
                    <a:pt x="5044998" y="1206937"/>
                  </a:lnTo>
                  <a:lnTo>
                    <a:pt x="5042421" y="1253876"/>
                  </a:lnTo>
                  <a:lnTo>
                    <a:pt x="5035053" y="1301016"/>
                  </a:lnTo>
                  <a:lnTo>
                    <a:pt x="5022739" y="1348055"/>
                  </a:lnTo>
                  <a:lnTo>
                    <a:pt x="3232784" y="7004058"/>
                  </a:lnTo>
                  <a:lnTo>
                    <a:pt x="3215794" y="7049618"/>
                  </a:lnTo>
                  <a:lnTo>
                    <a:pt x="3194700" y="7092414"/>
                  </a:lnTo>
                  <a:lnTo>
                    <a:pt x="3169803" y="7132290"/>
                  </a:lnTo>
                  <a:lnTo>
                    <a:pt x="3141404" y="7169089"/>
                  </a:lnTo>
                  <a:lnTo>
                    <a:pt x="3109803" y="7202656"/>
                  </a:lnTo>
                  <a:lnTo>
                    <a:pt x="3075300" y="7232834"/>
                  </a:lnTo>
                  <a:lnTo>
                    <a:pt x="3038197" y="7259467"/>
                  </a:lnTo>
                  <a:lnTo>
                    <a:pt x="3031104" y="7263595"/>
                  </a:lnTo>
                  <a:close/>
                </a:path>
                <a:path w="5045075" h="7336155">
                  <a:moveTo>
                    <a:pt x="4284321" y="933929"/>
                  </a:moveTo>
                  <a:lnTo>
                    <a:pt x="3854676" y="797960"/>
                  </a:lnTo>
                  <a:lnTo>
                    <a:pt x="3871591" y="799851"/>
                  </a:lnTo>
                  <a:lnTo>
                    <a:pt x="3887198" y="795300"/>
                  </a:lnTo>
                  <a:lnTo>
                    <a:pt x="3899896" y="785138"/>
                  </a:lnTo>
                  <a:lnTo>
                    <a:pt x="3908082" y="770198"/>
                  </a:lnTo>
                  <a:lnTo>
                    <a:pt x="3909981" y="753269"/>
                  </a:lnTo>
                  <a:lnTo>
                    <a:pt x="3905442" y="737652"/>
                  </a:lnTo>
                  <a:lnTo>
                    <a:pt x="3895295" y="724950"/>
                  </a:lnTo>
                  <a:lnTo>
                    <a:pt x="3880372" y="716766"/>
                  </a:lnTo>
                  <a:lnTo>
                    <a:pt x="4318392" y="855386"/>
                  </a:lnTo>
                  <a:lnTo>
                    <a:pt x="4308114" y="887864"/>
                  </a:lnTo>
                  <a:lnTo>
                    <a:pt x="4285331" y="932920"/>
                  </a:lnTo>
                  <a:lnTo>
                    <a:pt x="4284321" y="933929"/>
                  </a:lnTo>
                  <a:close/>
                </a:path>
                <a:path w="5045075" h="7336155">
                  <a:moveTo>
                    <a:pt x="3829178" y="775598"/>
                  </a:moveTo>
                  <a:lnTo>
                    <a:pt x="3649511" y="718739"/>
                  </a:lnTo>
                  <a:lnTo>
                    <a:pt x="3660623" y="720022"/>
                  </a:lnTo>
                  <a:lnTo>
                    <a:pt x="3671217" y="717123"/>
                  </a:lnTo>
                  <a:lnTo>
                    <a:pt x="3680038" y="710311"/>
                  </a:lnTo>
                  <a:lnTo>
                    <a:pt x="3685827" y="699861"/>
                  </a:lnTo>
                  <a:lnTo>
                    <a:pt x="3687104" y="687983"/>
                  </a:lnTo>
                  <a:lnTo>
                    <a:pt x="3683808" y="677337"/>
                  </a:lnTo>
                  <a:lnTo>
                    <a:pt x="3676811" y="668870"/>
                  </a:lnTo>
                  <a:lnTo>
                    <a:pt x="3666984" y="663527"/>
                  </a:lnTo>
                  <a:lnTo>
                    <a:pt x="3847223" y="720567"/>
                  </a:lnTo>
                  <a:lnTo>
                    <a:pt x="3835381" y="729660"/>
                  </a:lnTo>
                  <a:lnTo>
                    <a:pt x="3826967" y="744528"/>
                  </a:lnTo>
                  <a:lnTo>
                    <a:pt x="3825067" y="761457"/>
                  </a:lnTo>
                  <a:lnTo>
                    <a:pt x="3829178" y="7755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algn="l" rtl="0"/>
              <a:endParaRPr dirty="0"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28800" y="1787538"/>
            <a:ext cx="9474200" cy="11528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ts val="8850"/>
              </a:lnSpc>
              <a:spcBef>
                <a:spcPts val="1150"/>
              </a:spcBef>
            </a:pPr>
            <a:r>
              <a:rPr lang="en-US" sz="8100" b="1" spc="350" dirty="0">
                <a:solidFill>
                  <a:srgbClr val="D83C00"/>
                </a:solidFill>
                <a:latin typeface="Tahoma"/>
                <a:cs typeface="Tahoma"/>
              </a:rPr>
              <a:t>Conclusion</a:t>
            </a:r>
            <a:endParaRPr sz="8100" b="1" dirty="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47196" y="3447898"/>
            <a:ext cx="8711514" cy="4437753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 algn="ctr">
              <a:spcBef>
                <a:spcPts val="405"/>
              </a:spcBef>
            </a:pPr>
            <a:r>
              <a:rPr lang="en-US" sz="4000" b="1" dirty="0">
                <a:solidFill>
                  <a:schemeClr val="tx1"/>
                </a:solidFill>
                <a:latin typeface="Lucida Sans Unicode"/>
                <a:cs typeface="Lucida Sans Unicode"/>
              </a:rPr>
              <a:t>The main idea of Jahezli it to solve all problems we mentioned before. And add features such as:</a:t>
            </a:r>
          </a:p>
          <a:p>
            <a:pPr marL="12700" marR="5080" algn="ctr">
              <a:spcBef>
                <a:spcPts val="405"/>
              </a:spcBef>
            </a:pPr>
            <a:endParaRPr lang="en-US" sz="4000" b="1" dirty="0">
              <a:solidFill>
                <a:schemeClr val="tx1"/>
              </a:solidFill>
              <a:latin typeface="Lucida Sans Unicode"/>
              <a:cs typeface="Lucida Sans Unicode"/>
            </a:endParaRPr>
          </a:p>
          <a:p>
            <a:pPr marL="469900" marR="5080" indent="-457200" algn="ctr">
              <a:lnSpc>
                <a:spcPct val="150000"/>
              </a:lnSpc>
              <a:spcBef>
                <a:spcPts val="405"/>
              </a:spcBef>
              <a:buFont typeface="Wingdings" panose="05000000000000000000" pitchFamily="2" charset="2"/>
              <a:buChar char="v"/>
            </a:pPr>
            <a:r>
              <a:rPr lang="en-US" sz="4000" b="1" dirty="0">
                <a:solidFill>
                  <a:schemeClr val="tx1"/>
                </a:solidFill>
                <a:latin typeface="Lucida Sans Unicode"/>
                <a:cs typeface="Lucida Sans Unicode"/>
              </a:rPr>
              <a:t>Different payment methods</a:t>
            </a:r>
          </a:p>
          <a:p>
            <a:pPr marL="469900" marR="5080" indent="-457200" algn="ctr">
              <a:lnSpc>
                <a:spcPct val="150000"/>
              </a:lnSpc>
              <a:spcBef>
                <a:spcPts val="405"/>
              </a:spcBef>
              <a:buFont typeface="Wingdings" panose="05000000000000000000" pitchFamily="2" charset="2"/>
              <a:buChar char="v"/>
            </a:pPr>
            <a:r>
              <a:rPr lang="en-US" sz="4000" b="1" dirty="0">
                <a:solidFill>
                  <a:schemeClr val="tx1"/>
                </a:solidFill>
                <a:latin typeface="Lucida Sans Unicode"/>
                <a:cs typeface="Lucida Sans Unicode"/>
              </a:rPr>
              <a:t>Modify the reservation</a:t>
            </a:r>
          </a:p>
        </p:txBody>
      </p:sp>
      <p:sp>
        <p:nvSpPr>
          <p:cNvPr id="12" name="object 12"/>
          <p:cNvSpPr/>
          <p:nvPr/>
        </p:nvSpPr>
        <p:spPr>
          <a:xfrm>
            <a:off x="13362133" y="6934413"/>
            <a:ext cx="2619375" cy="781050"/>
          </a:xfrm>
          <a:custGeom>
            <a:avLst/>
            <a:gdLst/>
            <a:ahLst/>
            <a:cxnLst/>
            <a:rect l="l" t="t" r="r" b="b"/>
            <a:pathLst>
              <a:path w="2619375" h="781050">
                <a:moveTo>
                  <a:pt x="2285965" y="781049"/>
                </a:moveTo>
                <a:lnTo>
                  <a:pt x="333276" y="781049"/>
                </a:lnTo>
                <a:lnTo>
                  <a:pt x="284199" y="777409"/>
                </a:lnTo>
                <a:lnTo>
                  <a:pt x="237300" y="766840"/>
                </a:lnTo>
                <a:lnTo>
                  <a:pt x="193105" y="749868"/>
                </a:lnTo>
                <a:lnTo>
                  <a:pt x="152140" y="727022"/>
                </a:lnTo>
                <a:lnTo>
                  <a:pt x="114931" y="698829"/>
                </a:lnTo>
                <a:lnTo>
                  <a:pt x="82004" y="665815"/>
                </a:lnTo>
                <a:lnTo>
                  <a:pt x="53885" y="628508"/>
                </a:lnTo>
                <a:lnTo>
                  <a:pt x="31099" y="587436"/>
                </a:lnTo>
                <a:lnTo>
                  <a:pt x="14172" y="543125"/>
                </a:lnTo>
                <a:lnTo>
                  <a:pt x="3630" y="496102"/>
                </a:lnTo>
                <a:lnTo>
                  <a:pt x="0" y="446895"/>
                </a:lnTo>
                <a:lnTo>
                  <a:pt x="0" y="334154"/>
                </a:lnTo>
                <a:lnTo>
                  <a:pt x="3630" y="284947"/>
                </a:lnTo>
                <a:lnTo>
                  <a:pt x="14172" y="237924"/>
                </a:lnTo>
                <a:lnTo>
                  <a:pt x="31099" y="193613"/>
                </a:lnTo>
                <a:lnTo>
                  <a:pt x="53885" y="152541"/>
                </a:lnTo>
                <a:lnTo>
                  <a:pt x="82004" y="115234"/>
                </a:lnTo>
                <a:lnTo>
                  <a:pt x="114931" y="82220"/>
                </a:lnTo>
                <a:lnTo>
                  <a:pt x="152140" y="54027"/>
                </a:lnTo>
                <a:lnTo>
                  <a:pt x="193105" y="31181"/>
                </a:lnTo>
                <a:lnTo>
                  <a:pt x="237300" y="14209"/>
                </a:lnTo>
                <a:lnTo>
                  <a:pt x="284199" y="3640"/>
                </a:lnTo>
                <a:lnTo>
                  <a:pt x="333276" y="0"/>
                </a:lnTo>
                <a:lnTo>
                  <a:pt x="2285965" y="0"/>
                </a:lnTo>
                <a:lnTo>
                  <a:pt x="2335042" y="3640"/>
                </a:lnTo>
                <a:lnTo>
                  <a:pt x="2381941" y="14209"/>
                </a:lnTo>
                <a:lnTo>
                  <a:pt x="2426136" y="31181"/>
                </a:lnTo>
                <a:lnTo>
                  <a:pt x="2467101" y="54027"/>
                </a:lnTo>
                <a:lnTo>
                  <a:pt x="2504310" y="82220"/>
                </a:lnTo>
                <a:lnTo>
                  <a:pt x="2537237" y="115234"/>
                </a:lnTo>
                <a:lnTo>
                  <a:pt x="2565356" y="152541"/>
                </a:lnTo>
                <a:lnTo>
                  <a:pt x="2588142" y="193613"/>
                </a:lnTo>
                <a:lnTo>
                  <a:pt x="2605069" y="237924"/>
                </a:lnTo>
                <a:lnTo>
                  <a:pt x="2615611" y="284947"/>
                </a:lnTo>
                <a:lnTo>
                  <a:pt x="2619241" y="334154"/>
                </a:lnTo>
                <a:lnTo>
                  <a:pt x="2619241" y="446895"/>
                </a:lnTo>
                <a:lnTo>
                  <a:pt x="2615611" y="496102"/>
                </a:lnTo>
                <a:lnTo>
                  <a:pt x="2605069" y="543125"/>
                </a:lnTo>
                <a:lnTo>
                  <a:pt x="2588142" y="587436"/>
                </a:lnTo>
                <a:lnTo>
                  <a:pt x="2565356" y="628508"/>
                </a:lnTo>
                <a:lnTo>
                  <a:pt x="2537237" y="665815"/>
                </a:lnTo>
                <a:lnTo>
                  <a:pt x="2504310" y="698829"/>
                </a:lnTo>
                <a:lnTo>
                  <a:pt x="2467101" y="727022"/>
                </a:lnTo>
                <a:lnTo>
                  <a:pt x="2426136" y="749868"/>
                </a:lnTo>
                <a:lnTo>
                  <a:pt x="2381941" y="766840"/>
                </a:lnTo>
                <a:lnTo>
                  <a:pt x="2335042" y="777409"/>
                </a:lnTo>
                <a:lnTo>
                  <a:pt x="2285965" y="781049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866640" y="7183861"/>
            <a:ext cx="16103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DOWNLOAD</a:t>
            </a:r>
            <a:endParaRPr sz="2200" dirty="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1152537"/>
            <a:ext cx="18288000" cy="7991475"/>
          </a:xfrm>
          <a:custGeom>
            <a:avLst/>
            <a:gdLst/>
            <a:ahLst/>
            <a:cxnLst/>
            <a:rect l="l" t="t" r="r" b="b"/>
            <a:pathLst>
              <a:path w="18288000" h="7991475">
                <a:moveTo>
                  <a:pt x="1123937" y="0"/>
                </a:moveTo>
                <a:lnTo>
                  <a:pt x="0" y="0"/>
                </a:lnTo>
                <a:lnTo>
                  <a:pt x="0" y="7991462"/>
                </a:lnTo>
                <a:lnTo>
                  <a:pt x="1123937" y="7991462"/>
                </a:lnTo>
                <a:lnTo>
                  <a:pt x="1123937" y="0"/>
                </a:lnTo>
                <a:close/>
              </a:path>
              <a:path w="18288000" h="7991475">
                <a:moveTo>
                  <a:pt x="18287988" y="0"/>
                </a:moveTo>
                <a:lnTo>
                  <a:pt x="17164038" y="0"/>
                </a:lnTo>
                <a:lnTo>
                  <a:pt x="17164038" y="7991462"/>
                </a:lnTo>
                <a:lnTo>
                  <a:pt x="18287988" y="7991462"/>
                </a:lnTo>
                <a:lnTo>
                  <a:pt x="1828798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Picture 18" descr="Text, schematic&#10;&#10;Description automatically generated">
            <a:extLst>
              <a:ext uri="{FF2B5EF4-FFF2-40B4-BE49-F238E27FC236}">
                <a16:creationId xmlns:a16="http://schemas.microsoft.com/office/drawing/2014/main" id="{0321C5EE-E2A6-3697-8C56-A8A5DE00A0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050" y="3589791"/>
            <a:ext cx="1648950" cy="1648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662587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D20AFC82-6B3F-4633-7FDF-BE6AE9A33875}"/>
              </a:ext>
            </a:extLst>
          </p:cNvPr>
          <p:cNvSpPr/>
          <p:nvPr/>
        </p:nvSpPr>
        <p:spPr>
          <a:xfrm rot="20565764">
            <a:off x="11641662" y="1475422"/>
            <a:ext cx="5045075" cy="7336155"/>
          </a:xfrm>
          <a:custGeom>
            <a:avLst/>
            <a:gdLst/>
            <a:ahLst/>
            <a:cxnLst/>
            <a:rect l="l" t="t" r="r" b="b"/>
            <a:pathLst>
              <a:path w="5045075" h="7336155">
                <a:moveTo>
                  <a:pt x="2636782" y="7313882"/>
                </a:moveTo>
                <a:lnTo>
                  <a:pt x="331498" y="6584330"/>
                </a:lnTo>
                <a:lnTo>
                  <a:pt x="285985" y="6567351"/>
                </a:lnTo>
                <a:lnTo>
                  <a:pt x="243235" y="6546264"/>
                </a:lnTo>
                <a:lnTo>
                  <a:pt x="203406" y="6521370"/>
                </a:lnTo>
                <a:lnTo>
                  <a:pt x="166652" y="6492969"/>
                </a:lnTo>
                <a:lnTo>
                  <a:pt x="133130" y="6461362"/>
                </a:lnTo>
                <a:lnTo>
                  <a:pt x="102995" y="6426848"/>
                </a:lnTo>
                <a:lnTo>
                  <a:pt x="76404" y="6389730"/>
                </a:lnTo>
                <a:lnTo>
                  <a:pt x="53513" y="6350307"/>
                </a:lnTo>
                <a:lnTo>
                  <a:pt x="34476" y="6308880"/>
                </a:lnTo>
                <a:lnTo>
                  <a:pt x="19451" y="6265750"/>
                </a:lnTo>
                <a:lnTo>
                  <a:pt x="8592" y="6221216"/>
                </a:lnTo>
                <a:lnTo>
                  <a:pt x="2057" y="6175580"/>
                </a:lnTo>
                <a:lnTo>
                  <a:pt x="0" y="6129143"/>
                </a:lnTo>
                <a:lnTo>
                  <a:pt x="2577" y="6082204"/>
                </a:lnTo>
                <a:lnTo>
                  <a:pt x="9945" y="6035064"/>
                </a:lnTo>
                <a:lnTo>
                  <a:pt x="22259" y="5988024"/>
                </a:lnTo>
                <a:lnTo>
                  <a:pt x="1812213" y="332021"/>
                </a:lnTo>
                <a:lnTo>
                  <a:pt x="1829204" y="286461"/>
                </a:lnTo>
                <a:lnTo>
                  <a:pt x="1850298" y="243666"/>
                </a:lnTo>
                <a:lnTo>
                  <a:pt x="1875195" y="203790"/>
                </a:lnTo>
                <a:lnTo>
                  <a:pt x="1903594" y="166991"/>
                </a:lnTo>
                <a:lnTo>
                  <a:pt x="1935195" y="133424"/>
                </a:lnTo>
                <a:lnTo>
                  <a:pt x="1969697" y="103246"/>
                </a:lnTo>
                <a:lnTo>
                  <a:pt x="2006801" y="76613"/>
                </a:lnTo>
                <a:lnTo>
                  <a:pt x="2046205" y="53680"/>
                </a:lnTo>
                <a:lnTo>
                  <a:pt x="2087610" y="34605"/>
                </a:lnTo>
                <a:lnTo>
                  <a:pt x="2130714" y="19543"/>
                </a:lnTo>
                <a:lnTo>
                  <a:pt x="2175218" y="8651"/>
                </a:lnTo>
                <a:lnTo>
                  <a:pt x="2220821" y="2084"/>
                </a:lnTo>
                <a:lnTo>
                  <a:pt x="2267223" y="0"/>
                </a:lnTo>
                <a:lnTo>
                  <a:pt x="2314123" y="2553"/>
                </a:lnTo>
                <a:lnTo>
                  <a:pt x="2361222" y="9900"/>
                </a:lnTo>
                <a:lnTo>
                  <a:pt x="2408215" y="22197"/>
                </a:lnTo>
                <a:lnTo>
                  <a:pt x="4713501" y="751750"/>
                </a:lnTo>
                <a:lnTo>
                  <a:pt x="4759013" y="768729"/>
                </a:lnTo>
                <a:lnTo>
                  <a:pt x="4801763" y="789816"/>
                </a:lnTo>
                <a:lnTo>
                  <a:pt x="4841592" y="814710"/>
                </a:lnTo>
                <a:lnTo>
                  <a:pt x="4878346" y="843111"/>
                </a:lnTo>
                <a:lnTo>
                  <a:pt x="4911868" y="874718"/>
                </a:lnTo>
                <a:lnTo>
                  <a:pt x="4942002" y="909231"/>
                </a:lnTo>
                <a:lnTo>
                  <a:pt x="4968593" y="946349"/>
                </a:lnTo>
                <a:lnTo>
                  <a:pt x="4991485" y="985772"/>
                </a:lnTo>
                <a:lnTo>
                  <a:pt x="5010521" y="1027199"/>
                </a:lnTo>
                <a:lnTo>
                  <a:pt x="5011524" y="1030078"/>
                </a:lnTo>
                <a:lnTo>
                  <a:pt x="2339059" y="184324"/>
                </a:lnTo>
                <a:lnTo>
                  <a:pt x="2294579" y="174111"/>
                </a:lnTo>
                <a:lnTo>
                  <a:pt x="2250202" y="171253"/>
                </a:lnTo>
                <a:lnTo>
                  <a:pt x="2206659" y="175369"/>
                </a:lnTo>
                <a:lnTo>
                  <a:pt x="2164681" y="186079"/>
                </a:lnTo>
                <a:lnTo>
                  <a:pt x="2124998" y="203003"/>
                </a:lnTo>
                <a:lnTo>
                  <a:pt x="2088342" y="225763"/>
                </a:lnTo>
                <a:lnTo>
                  <a:pt x="2055441" y="253977"/>
                </a:lnTo>
                <a:lnTo>
                  <a:pt x="2027028" y="287267"/>
                </a:lnTo>
                <a:lnTo>
                  <a:pt x="2003832" y="325252"/>
                </a:lnTo>
                <a:lnTo>
                  <a:pt x="1986585" y="367553"/>
                </a:lnTo>
                <a:lnTo>
                  <a:pt x="182755" y="6067401"/>
                </a:lnTo>
                <a:lnTo>
                  <a:pt x="172526" y="6111923"/>
                </a:lnTo>
                <a:lnTo>
                  <a:pt x="169644" y="6156337"/>
                </a:lnTo>
                <a:lnTo>
                  <a:pt x="173732" y="6199913"/>
                </a:lnTo>
                <a:lnTo>
                  <a:pt x="184410" y="6241919"/>
                </a:lnTo>
                <a:lnTo>
                  <a:pt x="201299" y="6281624"/>
                </a:lnTo>
                <a:lnTo>
                  <a:pt x="224019" y="6318297"/>
                </a:lnTo>
                <a:lnTo>
                  <a:pt x="252193" y="6351208"/>
                </a:lnTo>
                <a:lnTo>
                  <a:pt x="285440" y="6379625"/>
                </a:lnTo>
                <a:lnTo>
                  <a:pt x="323381" y="6402818"/>
                </a:lnTo>
                <a:lnTo>
                  <a:pt x="365639" y="6420055"/>
                </a:lnTo>
                <a:lnTo>
                  <a:pt x="3031104" y="7263595"/>
                </a:lnTo>
                <a:lnTo>
                  <a:pt x="2998793" y="7282399"/>
                </a:lnTo>
                <a:lnTo>
                  <a:pt x="2957388" y="7301474"/>
                </a:lnTo>
                <a:lnTo>
                  <a:pt x="2914284" y="7316536"/>
                </a:lnTo>
                <a:lnTo>
                  <a:pt x="2869780" y="7327429"/>
                </a:lnTo>
                <a:lnTo>
                  <a:pt x="2824177" y="7333995"/>
                </a:lnTo>
                <a:lnTo>
                  <a:pt x="2777775" y="7336080"/>
                </a:lnTo>
                <a:lnTo>
                  <a:pt x="2730875" y="7333527"/>
                </a:lnTo>
                <a:lnTo>
                  <a:pt x="2683778" y="7326180"/>
                </a:lnTo>
                <a:lnTo>
                  <a:pt x="2636782" y="7313882"/>
                </a:lnTo>
                <a:close/>
              </a:path>
              <a:path w="5045075" h="7336155">
                <a:moveTo>
                  <a:pt x="4109446" y="991138"/>
                </a:moveTo>
                <a:lnTo>
                  <a:pt x="2767807" y="566550"/>
                </a:lnTo>
                <a:lnTo>
                  <a:pt x="2722799" y="543774"/>
                </a:lnTo>
                <a:lnTo>
                  <a:pt x="2688232" y="509124"/>
                </a:lnTo>
                <a:lnTo>
                  <a:pt x="2665860" y="465985"/>
                </a:lnTo>
                <a:lnTo>
                  <a:pt x="2657440" y="417742"/>
                </a:lnTo>
                <a:lnTo>
                  <a:pt x="2664727" y="367782"/>
                </a:lnTo>
                <a:lnTo>
                  <a:pt x="2687853" y="294707"/>
                </a:lnTo>
                <a:lnTo>
                  <a:pt x="4331240" y="814789"/>
                </a:lnTo>
                <a:lnTo>
                  <a:pt x="4318392" y="855386"/>
                </a:lnTo>
                <a:lnTo>
                  <a:pt x="3880372" y="716766"/>
                </a:lnTo>
                <a:lnTo>
                  <a:pt x="3864142" y="715091"/>
                </a:lnTo>
                <a:lnTo>
                  <a:pt x="3848459" y="719618"/>
                </a:lnTo>
                <a:lnTo>
                  <a:pt x="3847223" y="720567"/>
                </a:lnTo>
                <a:lnTo>
                  <a:pt x="3277633" y="540309"/>
                </a:lnTo>
                <a:lnTo>
                  <a:pt x="3241318" y="559187"/>
                </a:lnTo>
                <a:lnTo>
                  <a:pt x="3240040" y="571066"/>
                </a:lnTo>
                <a:lnTo>
                  <a:pt x="3243336" y="581711"/>
                </a:lnTo>
                <a:lnTo>
                  <a:pt x="3250334" y="590178"/>
                </a:lnTo>
                <a:lnTo>
                  <a:pt x="3260160" y="595521"/>
                </a:lnTo>
                <a:lnTo>
                  <a:pt x="3829178" y="775598"/>
                </a:lnTo>
                <a:lnTo>
                  <a:pt x="3829607" y="777074"/>
                </a:lnTo>
                <a:lnTo>
                  <a:pt x="3839753" y="789776"/>
                </a:lnTo>
                <a:lnTo>
                  <a:pt x="3854676" y="797960"/>
                </a:lnTo>
                <a:lnTo>
                  <a:pt x="4284321" y="933929"/>
                </a:lnTo>
                <a:lnTo>
                  <a:pt x="4250689" y="967535"/>
                </a:lnTo>
                <a:lnTo>
                  <a:pt x="4207571" y="989949"/>
                </a:lnTo>
                <a:lnTo>
                  <a:pt x="4159363" y="998403"/>
                </a:lnTo>
                <a:lnTo>
                  <a:pt x="4109446" y="991138"/>
                </a:lnTo>
                <a:close/>
              </a:path>
              <a:path w="5045075" h="7336155">
                <a:moveTo>
                  <a:pt x="3031104" y="7263595"/>
                </a:moveTo>
                <a:lnTo>
                  <a:pt x="2706613" y="7160903"/>
                </a:lnTo>
                <a:lnTo>
                  <a:pt x="2751093" y="7171115"/>
                </a:lnTo>
                <a:lnTo>
                  <a:pt x="2795470" y="7173974"/>
                </a:lnTo>
                <a:lnTo>
                  <a:pt x="2839013" y="7169858"/>
                </a:lnTo>
                <a:lnTo>
                  <a:pt x="2880991" y="7159148"/>
                </a:lnTo>
                <a:lnTo>
                  <a:pt x="2920674" y="7142224"/>
                </a:lnTo>
                <a:lnTo>
                  <a:pt x="2957331" y="7119464"/>
                </a:lnTo>
                <a:lnTo>
                  <a:pt x="2990231" y="7091250"/>
                </a:lnTo>
                <a:lnTo>
                  <a:pt x="3018644" y="7057960"/>
                </a:lnTo>
                <a:lnTo>
                  <a:pt x="3041840" y="7019975"/>
                </a:lnTo>
                <a:lnTo>
                  <a:pt x="3059087" y="6977674"/>
                </a:lnTo>
                <a:lnTo>
                  <a:pt x="3057465" y="6977160"/>
                </a:lnTo>
                <a:lnTo>
                  <a:pt x="4861295" y="1277312"/>
                </a:lnTo>
                <a:lnTo>
                  <a:pt x="4871524" y="1232790"/>
                </a:lnTo>
                <a:lnTo>
                  <a:pt x="4874405" y="1188376"/>
                </a:lnTo>
                <a:lnTo>
                  <a:pt x="4870318" y="1144801"/>
                </a:lnTo>
                <a:lnTo>
                  <a:pt x="4859640" y="1102795"/>
                </a:lnTo>
                <a:lnTo>
                  <a:pt x="4842751" y="1063090"/>
                </a:lnTo>
                <a:lnTo>
                  <a:pt x="4820031" y="1026416"/>
                </a:lnTo>
                <a:lnTo>
                  <a:pt x="4791857" y="993506"/>
                </a:lnTo>
                <a:lnTo>
                  <a:pt x="4758610" y="965088"/>
                </a:lnTo>
                <a:lnTo>
                  <a:pt x="4720669" y="941895"/>
                </a:lnTo>
                <a:lnTo>
                  <a:pt x="4678411" y="924658"/>
                </a:lnTo>
                <a:lnTo>
                  <a:pt x="5011524" y="1030078"/>
                </a:lnTo>
                <a:lnTo>
                  <a:pt x="5025547" y="1070330"/>
                </a:lnTo>
                <a:lnTo>
                  <a:pt x="5036405" y="1114863"/>
                </a:lnTo>
                <a:lnTo>
                  <a:pt x="5042941" y="1160499"/>
                </a:lnTo>
                <a:lnTo>
                  <a:pt x="5044998" y="1206937"/>
                </a:lnTo>
                <a:lnTo>
                  <a:pt x="5042421" y="1253876"/>
                </a:lnTo>
                <a:lnTo>
                  <a:pt x="5035053" y="1301016"/>
                </a:lnTo>
                <a:lnTo>
                  <a:pt x="5022739" y="1348055"/>
                </a:lnTo>
                <a:lnTo>
                  <a:pt x="3232784" y="7004058"/>
                </a:lnTo>
                <a:lnTo>
                  <a:pt x="3215794" y="7049618"/>
                </a:lnTo>
                <a:lnTo>
                  <a:pt x="3194700" y="7092414"/>
                </a:lnTo>
                <a:lnTo>
                  <a:pt x="3169803" y="7132290"/>
                </a:lnTo>
                <a:lnTo>
                  <a:pt x="3141404" y="7169089"/>
                </a:lnTo>
                <a:lnTo>
                  <a:pt x="3109803" y="7202656"/>
                </a:lnTo>
                <a:lnTo>
                  <a:pt x="3075300" y="7232834"/>
                </a:lnTo>
                <a:lnTo>
                  <a:pt x="3038197" y="7259467"/>
                </a:lnTo>
                <a:lnTo>
                  <a:pt x="3031104" y="7263595"/>
                </a:lnTo>
                <a:close/>
              </a:path>
              <a:path w="5045075" h="7336155">
                <a:moveTo>
                  <a:pt x="4284321" y="933929"/>
                </a:moveTo>
                <a:lnTo>
                  <a:pt x="3854676" y="797960"/>
                </a:lnTo>
                <a:lnTo>
                  <a:pt x="3871591" y="799851"/>
                </a:lnTo>
                <a:lnTo>
                  <a:pt x="3887198" y="795300"/>
                </a:lnTo>
                <a:lnTo>
                  <a:pt x="3899896" y="785138"/>
                </a:lnTo>
                <a:lnTo>
                  <a:pt x="3908082" y="770198"/>
                </a:lnTo>
                <a:lnTo>
                  <a:pt x="3909981" y="753269"/>
                </a:lnTo>
                <a:lnTo>
                  <a:pt x="3905442" y="737652"/>
                </a:lnTo>
                <a:lnTo>
                  <a:pt x="3895295" y="724950"/>
                </a:lnTo>
                <a:lnTo>
                  <a:pt x="3880372" y="716766"/>
                </a:lnTo>
                <a:lnTo>
                  <a:pt x="4318392" y="855386"/>
                </a:lnTo>
                <a:lnTo>
                  <a:pt x="4308114" y="887864"/>
                </a:lnTo>
                <a:lnTo>
                  <a:pt x="4285331" y="932920"/>
                </a:lnTo>
                <a:lnTo>
                  <a:pt x="4284321" y="933929"/>
                </a:lnTo>
                <a:close/>
              </a:path>
              <a:path w="5045075" h="7336155">
                <a:moveTo>
                  <a:pt x="3829178" y="775598"/>
                </a:moveTo>
                <a:lnTo>
                  <a:pt x="3649511" y="718739"/>
                </a:lnTo>
                <a:lnTo>
                  <a:pt x="3660623" y="720022"/>
                </a:lnTo>
                <a:lnTo>
                  <a:pt x="3671217" y="717123"/>
                </a:lnTo>
                <a:lnTo>
                  <a:pt x="3680038" y="710311"/>
                </a:lnTo>
                <a:lnTo>
                  <a:pt x="3685827" y="699861"/>
                </a:lnTo>
                <a:lnTo>
                  <a:pt x="3687104" y="687983"/>
                </a:lnTo>
                <a:lnTo>
                  <a:pt x="3683808" y="677337"/>
                </a:lnTo>
                <a:lnTo>
                  <a:pt x="3676811" y="668870"/>
                </a:lnTo>
                <a:lnTo>
                  <a:pt x="3666984" y="663527"/>
                </a:lnTo>
                <a:lnTo>
                  <a:pt x="3847223" y="720567"/>
                </a:lnTo>
                <a:lnTo>
                  <a:pt x="3835381" y="729660"/>
                </a:lnTo>
                <a:lnTo>
                  <a:pt x="3826967" y="744528"/>
                </a:lnTo>
                <a:lnTo>
                  <a:pt x="3825067" y="761457"/>
                </a:lnTo>
                <a:lnTo>
                  <a:pt x="3829178" y="7755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53D022-3C29-0139-E6FC-293C6F115FB6}"/>
              </a:ext>
            </a:extLst>
          </p:cNvPr>
          <p:cNvSpPr txBox="1"/>
          <p:nvPr/>
        </p:nvSpPr>
        <p:spPr>
          <a:xfrm>
            <a:off x="11463599" y="3009900"/>
            <a:ext cx="5401199" cy="3683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540"/>
              </a:lnSpc>
            </a:pPr>
            <a:r>
              <a:rPr lang="en-US" sz="3600" b="1" dirty="0">
                <a:solidFill>
                  <a:schemeClr val="tx1"/>
                </a:solidFill>
                <a:latin typeface="Calibri"/>
                <a:cs typeface="Calibri"/>
              </a:rPr>
              <a:t>Done by:</a:t>
            </a:r>
          </a:p>
          <a:p>
            <a:pPr algn="ctr">
              <a:lnSpc>
                <a:spcPts val="3540"/>
              </a:lnSpc>
            </a:pPr>
            <a:endParaRPr lang="en-US" sz="36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>
              <a:lnSpc>
                <a:spcPts val="3540"/>
              </a:lnSpc>
            </a:pPr>
            <a:endParaRPr lang="en-US" sz="36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>
              <a:lnSpc>
                <a:spcPts val="3540"/>
              </a:lnSpc>
            </a:pPr>
            <a:r>
              <a:rPr lang="en-US" sz="3200" dirty="0">
                <a:solidFill>
                  <a:srgbClr val="D83C00"/>
                </a:solidFill>
                <a:latin typeface="Calibri"/>
                <a:cs typeface="Calibri"/>
              </a:rPr>
              <a:t>Jana Kurdi</a:t>
            </a:r>
          </a:p>
          <a:p>
            <a:pPr algn="ctr">
              <a:lnSpc>
                <a:spcPts val="3540"/>
              </a:lnSpc>
            </a:pPr>
            <a:r>
              <a:rPr lang="en-US" sz="3200" dirty="0">
                <a:solidFill>
                  <a:srgbClr val="D83C00"/>
                </a:solidFill>
                <a:latin typeface="Calibri"/>
                <a:cs typeface="Calibri"/>
              </a:rPr>
              <a:t>Abeer Abdullah</a:t>
            </a:r>
          </a:p>
          <a:p>
            <a:pPr algn="ctr">
              <a:lnSpc>
                <a:spcPts val="3540"/>
              </a:lnSpc>
            </a:pPr>
            <a:r>
              <a:rPr lang="en-US" sz="3200" dirty="0">
                <a:solidFill>
                  <a:srgbClr val="D83C00"/>
                </a:solidFill>
                <a:latin typeface="Calibri"/>
                <a:cs typeface="Calibri"/>
              </a:rPr>
              <a:t>Razan Alshaikh</a:t>
            </a:r>
          </a:p>
          <a:p>
            <a:pPr algn="ctr">
              <a:lnSpc>
                <a:spcPts val="3540"/>
              </a:lnSpc>
            </a:pPr>
            <a:r>
              <a:rPr lang="en-US" sz="3200" dirty="0">
                <a:solidFill>
                  <a:srgbClr val="D83C00"/>
                </a:solidFill>
                <a:latin typeface="Calibri"/>
                <a:cs typeface="Calibri"/>
              </a:rPr>
              <a:t>Renad Ghaleb</a:t>
            </a:r>
          </a:p>
          <a:p>
            <a:pPr algn="ctr">
              <a:lnSpc>
                <a:spcPts val="3540"/>
              </a:lnSpc>
            </a:pPr>
            <a:r>
              <a:rPr lang="en-US" sz="3200" dirty="0">
                <a:solidFill>
                  <a:srgbClr val="D83C00"/>
                </a:solidFill>
                <a:latin typeface="Calibri"/>
                <a:cs typeface="Calibri"/>
              </a:rPr>
              <a:t>Rawan Alzahrany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DFA202-3AA6-05E9-4017-102AD7D9A6C9}"/>
              </a:ext>
            </a:extLst>
          </p:cNvPr>
          <p:cNvSpPr txBox="1"/>
          <p:nvPr/>
        </p:nvSpPr>
        <p:spPr>
          <a:xfrm>
            <a:off x="2319494" y="3573839"/>
            <a:ext cx="87463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THANK YOU </a:t>
            </a:r>
            <a:r>
              <a:rPr lang="en-US" sz="9600" dirty="0">
                <a:sym typeface="Wingdings" panose="05000000000000000000" pitchFamily="2" charset="2"/>
              </a:rPr>
              <a:t>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095376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52537"/>
            <a:ext cx="18288000" cy="7991475"/>
          </a:xfrm>
          <a:custGeom>
            <a:avLst/>
            <a:gdLst/>
            <a:ahLst/>
            <a:cxnLst/>
            <a:rect l="l" t="t" r="r" b="b"/>
            <a:pathLst>
              <a:path w="18288000" h="7991475">
                <a:moveTo>
                  <a:pt x="1123937" y="0"/>
                </a:moveTo>
                <a:lnTo>
                  <a:pt x="0" y="0"/>
                </a:lnTo>
                <a:lnTo>
                  <a:pt x="0" y="7991462"/>
                </a:lnTo>
                <a:lnTo>
                  <a:pt x="1123937" y="7991462"/>
                </a:lnTo>
                <a:lnTo>
                  <a:pt x="1123937" y="0"/>
                </a:lnTo>
                <a:close/>
              </a:path>
              <a:path w="18288000" h="7991475">
                <a:moveTo>
                  <a:pt x="18287988" y="0"/>
                </a:moveTo>
                <a:lnTo>
                  <a:pt x="17164038" y="0"/>
                </a:lnTo>
                <a:lnTo>
                  <a:pt x="17164038" y="7991462"/>
                </a:lnTo>
                <a:lnTo>
                  <a:pt x="18287988" y="7991462"/>
                </a:lnTo>
                <a:lnTo>
                  <a:pt x="1828798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20000" y="2933700"/>
            <a:ext cx="9448800" cy="50539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30"/>
              </a:spcBef>
            </a:pPr>
            <a:r>
              <a:rPr lang="en-US" sz="3600" b="1" dirty="0">
                <a:solidFill>
                  <a:schemeClr val="tx1"/>
                </a:solidFill>
                <a:latin typeface="Lucida Sans Unicode"/>
                <a:cs typeface="Lucida Sans Unicode"/>
              </a:rPr>
              <a:t>Waterfall methodology This method was chosen because of several reasons</a:t>
            </a:r>
          </a:p>
          <a:p>
            <a:pPr marL="12700" algn="l">
              <a:lnSpc>
                <a:spcPct val="100000"/>
              </a:lnSpc>
              <a:spcBef>
                <a:spcPts val="130"/>
              </a:spcBef>
            </a:pPr>
            <a:endParaRPr lang="en-US" sz="3600" b="1" dirty="0">
              <a:solidFill>
                <a:schemeClr val="tx1"/>
              </a:solidFill>
              <a:latin typeface="Lucida Sans Unicode"/>
              <a:cs typeface="Lucida Sans Unicode"/>
            </a:endParaRPr>
          </a:p>
          <a:p>
            <a:pPr marL="469900" indent="-457200" algn="l">
              <a:lnSpc>
                <a:spcPct val="100000"/>
              </a:lnSpc>
              <a:spcBef>
                <a:spcPts val="130"/>
              </a:spcBef>
              <a:buFont typeface="Wingdings" pitchFamily="2" charset="2"/>
              <a:buChar char="v"/>
            </a:pPr>
            <a:r>
              <a:rPr lang="en-US" sz="3600" b="1" dirty="0">
                <a:solidFill>
                  <a:schemeClr val="tx1"/>
                </a:solidFill>
                <a:latin typeface="Lucida Sans Unicode"/>
                <a:cs typeface="Lucida Sans Unicode"/>
              </a:rPr>
              <a:t> The application is not complicated. </a:t>
            </a:r>
          </a:p>
          <a:p>
            <a:pPr marL="469900" indent="-457200" algn="l">
              <a:lnSpc>
                <a:spcPct val="100000"/>
              </a:lnSpc>
              <a:spcBef>
                <a:spcPts val="130"/>
              </a:spcBef>
              <a:buFont typeface="Wingdings" pitchFamily="2" charset="2"/>
              <a:buChar char="v"/>
            </a:pPr>
            <a:r>
              <a:rPr lang="en-US" sz="3600" b="1" dirty="0">
                <a:solidFill>
                  <a:schemeClr val="tx1"/>
                </a:solidFill>
                <a:latin typeface="Lucida Sans Unicode"/>
                <a:cs typeface="Lucida Sans Unicode"/>
              </a:rPr>
              <a:t>Focuses on determining the requirements.</a:t>
            </a:r>
          </a:p>
          <a:p>
            <a:pPr marL="469900" indent="-457200" algn="l">
              <a:lnSpc>
                <a:spcPct val="100000"/>
              </a:lnSpc>
              <a:spcBef>
                <a:spcPts val="130"/>
              </a:spcBef>
              <a:buFont typeface="Wingdings" pitchFamily="2" charset="2"/>
              <a:buChar char="v"/>
            </a:pPr>
            <a:r>
              <a:rPr lang="en-US" sz="3600" b="1" dirty="0">
                <a:solidFill>
                  <a:schemeClr val="tx1"/>
                </a:solidFill>
                <a:latin typeface="Lucida Sans Unicode"/>
                <a:cs typeface="Lucida Sans Unicode"/>
              </a:rPr>
              <a:t>The model develops systematically from one phase to another in downward motion without going backward. 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47800" y="1122817"/>
            <a:ext cx="12801600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254" dirty="0">
                <a:solidFill>
                  <a:srgbClr val="D83C00"/>
                </a:solidFill>
                <a:latin typeface="Tahoma"/>
                <a:cs typeface="Tahoma"/>
              </a:rPr>
              <a:t>Approach and Process</a:t>
            </a:r>
            <a:endParaRPr sz="8100" b="1" dirty="0">
              <a:latin typeface="Tahoma"/>
              <a:cs typeface="Tahom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732592-EC72-C01C-6579-1AB249A8B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907648"/>
            <a:ext cx="6350000" cy="508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5791200" cy="333552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7200" b="1" spc="670" dirty="0">
                <a:solidFill>
                  <a:srgbClr val="D83C00"/>
                </a:solidFill>
                <a:latin typeface="Tahoma"/>
                <a:cs typeface="Tahoma"/>
              </a:rPr>
              <a:t>MS </a:t>
            </a:r>
            <a:br>
              <a:rPr lang="en-US" sz="7200" b="1" spc="670" dirty="0">
                <a:solidFill>
                  <a:srgbClr val="D83C00"/>
                </a:solidFill>
                <a:latin typeface="Tahoma"/>
                <a:cs typeface="Tahoma"/>
              </a:rPr>
            </a:br>
            <a:r>
              <a:rPr lang="en-US" sz="7200" b="1" spc="670" dirty="0">
                <a:solidFill>
                  <a:srgbClr val="D83C00"/>
                </a:solidFill>
                <a:latin typeface="Tahoma"/>
                <a:cs typeface="Tahoma"/>
              </a:rPr>
              <a:t>project </a:t>
            </a:r>
            <a:br>
              <a:rPr lang="en-US" sz="7200" b="1" spc="670" dirty="0">
                <a:solidFill>
                  <a:srgbClr val="D83C00"/>
                </a:solidFill>
                <a:latin typeface="Tahoma"/>
                <a:cs typeface="Tahoma"/>
              </a:rPr>
            </a:br>
            <a:r>
              <a:rPr lang="en-US" sz="7200" b="1" spc="670" dirty="0">
                <a:solidFill>
                  <a:srgbClr val="D83C00"/>
                </a:solidFill>
                <a:latin typeface="Tahoma"/>
                <a:cs typeface="Tahoma"/>
              </a:rPr>
              <a:t>Schedule </a:t>
            </a:r>
            <a:endParaRPr sz="7200" b="1" dirty="0">
              <a:latin typeface="Tahoma"/>
              <a:cs typeface="Tahoma"/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300" y="2171700"/>
            <a:ext cx="10797175" cy="64396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6200" y="-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23920" y="3"/>
            <a:ext cx="28575" cy="10287000"/>
          </a:xfrm>
          <a:custGeom>
            <a:avLst/>
            <a:gdLst/>
            <a:ahLst/>
            <a:cxnLst/>
            <a:rect l="l" t="t" r="r" b="b"/>
            <a:pathLst>
              <a:path w="28575" h="10287000">
                <a:moveTo>
                  <a:pt x="28575" y="10286996"/>
                </a:moveTo>
                <a:lnTo>
                  <a:pt x="0" y="10286996"/>
                </a:lnTo>
                <a:lnTo>
                  <a:pt x="0" y="0"/>
                </a:lnTo>
                <a:lnTo>
                  <a:pt x="28575" y="0"/>
                </a:lnTo>
                <a:lnTo>
                  <a:pt x="28575" y="10286996"/>
                </a:lnTo>
                <a:close/>
              </a:path>
            </a:pathLst>
          </a:custGeom>
          <a:solidFill>
            <a:srgbClr val="29160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-55837" y="-800100"/>
            <a:ext cx="18288000" cy="10287000"/>
            <a:chOff x="0" y="11"/>
            <a:chExt cx="18288000" cy="10287000"/>
          </a:xfrm>
        </p:grpSpPr>
        <p:sp>
          <p:nvSpPr>
            <p:cNvPr id="5" name="object 5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88" y="1123950"/>
                  </a:moveTo>
                  <a:lnTo>
                    <a:pt x="17164012" y="1123950"/>
                  </a:lnTo>
                  <a:lnTo>
                    <a:pt x="17164012" y="0"/>
                  </a:lnTo>
                  <a:lnTo>
                    <a:pt x="17135437" y="0"/>
                  </a:lnTo>
                  <a:lnTo>
                    <a:pt x="17135437" y="1123950"/>
                  </a:lnTo>
                  <a:lnTo>
                    <a:pt x="0" y="1123950"/>
                  </a:lnTo>
                  <a:lnTo>
                    <a:pt x="0" y="1152525"/>
                  </a:lnTo>
                  <a:lnTo>
                    <a:pt x="17135437" y="1152525"/>
                  </a:lnTo>
                  <a:lnTo>
                    <a:pt x="17135437" y="9139237"/>
                  </a:lnTo>
                  <a:lnTo>
                    <a:pt x="0" y="9139237"/>
                  </a:lnTo>
                  <a:lnTo>
                    <a:pt x="0" y="9167812"/>
                  </a:lnTo>
                  <a:lnTo>
                    <a:pt x="17135437" y="9167812"/>
                  </a:lnTo>
                  <a:lnTo>
                    <a:pt x="17135437" y="10286987"/>
                  </a:lnTo>
                  <a:lnTo>
                    <a:pt x="17164012" y="10286987"/>
                  </a:lnTo>
                  <a:lnTo>
                    <a:pt x="17164012" y="9167812"/>
                  </a:lnTo>
                  <a:lnTo>
                    <a:pt x="18287988" y="9167812"/>
                  </a:lnTo>
                  <a:lnTo>
                    <a:pt x="18287988" y="9139237"/>
                  </a:lnTo>
                  <a:lnTo>
                    <a:pt x="17164012" y="9139237"/>
                  </a:lnTo>
                  <a:lnTo>
                    <a:pt x="17164012" y="1152525"/>
                  </a:lnTo>
                  <a:lnTo>
                    <a:pt x="18287988" y="1152525"/>
                  </a:lnTo>
                  <a:lnTo>
                    <a:pt x="18287988" y="1123950"/>
                  </a:lnTo>
                  <a:close/>
                </a:path>
              </a:pathLst>
            </a:custGeom>
            <a:solidFill>
              <a:srgbClr val="2916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7430" y="3176294"/>
              <a:ext cx="5310505" cy="1810025"/>
            </a:xfrm>
            <a:custGeom>
              <a:avLst/>
              <a:gdLst/>
              <a:ahLst/>
              <a:cxnLst/>
              <a:rect l="l" t="t" r="r" b="b"/>
              <a:pathLst>
                <a:path w="5310504" h="2228850">
                  <a:moveTo>
                    <a:pt x="4934465" y="2228849"/>
                  </a:moveTo>
                  <a:lnTo>
                    <a:pt x="375821" y="2228849"/>
                  </a:lnTo>
                  <a:lnTo>
                    <a:pt x="328772" y="2225919"/>
                  </a:lnTo>
                  <a:lnTo>
                    <a:pt x="283441" y="2217364"/>
                  </a:lnTo>
                  <a:lnTo>
                    <a:pt x="240183" y="2203540"/>
                  </a:lnTo>
                  <a:lnTo>
                    <a:pt x="199355" y="2184803"/>
                  </a:lnTo>
                  <a:lnTo>
                    <a:pt x="161314" y="2161507"/>
                  </a:lnTo>
                  <a:lnTo>
                    <a:pt x="126414" y="2134009"/>
                  </a:lnTo>
                  <a:lnTo>
                    <a:pt x="95012" y="2102664"/>
                  </a:lnTo>
                  <a:lnTo>
                    <a:pt x="67464" y="2067828"/>
                  </a:lnTo>
                  <a:lnTo>
                    <a:pt x="44126" y="2029855"/>
                  </a:lnTo>
                  <a:lnTo>
                    <a:pt x="25355" y="1989101"/>
                  </a:lnTo>
                  <a:lnTo>
                    <a:pt x="11506" y="1945922"/>
                  </a:lnTo>
                  <a:lnTo>
                    <a:pt x="2935" y="1900673"/>
                  </a:lnTo>
                  <a:lnTo>
                    <a:pt x="0" y="1853709"/>
                  </a:lnTo>
                  <a:lnTo>
                    <a:pt x="0" y="375140"/>
                  </a:lnTo>
                  <a:lnTo>
                    <a:pt x="2935" y="328176"/>
                  </a:lnTo>
                  <a:lnTo>
                    <a:pt x="11506" y="282927"/>
                  </a:lnTo>
                  <a:lnTo>
                    <a:pt x="25355" y="239748"/>
                  </a:lnTo>
                  <a:lnTo>
                    <a:pt x="44126" y="198994"/>
                  </a:lnTo>
                  <a:lnTo>
                    <a:pt x="67464" y="161021"/>
                  </a:lnTo>
                  <a:lnTo>
                    <a:pt x="95012" y="126185"/>
                  </a:lnTo>
                  <a:lnTo>
                    <a:pt x="126414" y="94840"/>
                  </a:lnTo>
                  <a:lnTo>
                    <a:pt x="161314" y="67342"/>
                  </a:lnTo>
                  <a:lnTo>
                    <a:pt x="199355" y="44046"/>
                  </a:lnTo>
                  <a:lnTo>
                    <a:pt x="240183" y="25309"/>
                  </a:lnTo>
                  <a:lnTo>
                    <a:pt x="283441" y="11485"/>
                  </a:lnTo>
                  <a:lnTo>
                    <a:pt x="328772" y="2930"/>
                  </a:lnTo>
                  <a:lnTo>
                    <a:pt x="375821" y="0"/>
                  </a:lnTo>
                  <a:lnTo>
                    <a:pt x="4934465" y="0"/>
                  </a:lnTo>
                  <a:lnTo>
                    <a:pt x="4981514" y="2930"/>
                  </a:lnTo>
                  <a:lnTo>
                    <a:pt x="5026845" y="11485"/>
                  </a:lnTo>
                  <a:lnTo>
                    <a:pt x="5070102" y="25309"/>
                  </a:lnTo>
                  <a:lnTo>
                    <a:pt x="5110930" y="44046"/>
                  </a:lnTo>
                  <a:lnTo>
                    <a:pt x="5148972" y="67342"/>
                  </a:lnTo>
                  <a:lnTo>
                    <a:pt x="5183872" y="94840"/>
                  </a:lnTo>
                  <a:lnTo>
                    <a:pt x="5215274" y="126185"/>
                  </a:lnTo>
                  <a:lnTo>
                    <a:pt x="5242822" y="161021"/>
                  </a:lnTo>
                  <a:lnTo>
                    <a:pt x="5266159" y="198994"/>
                  </a:lnTo>
                  <a:lnTo>
                    <a:pt x="5284931" y="239748"/>
                  </a:lnTo>
                  <a:lnTo>
                    <a:pt x="5298780" y="282927"/>
                  </a:lnTo>
                  <a:lnTo>
                    <a:pt x="5307350" y="328176"/>
                  </a:lnTo>
                  <a:lnTo>
                    <a:pt x="5310286" y="375140"/>
                  </a:lnTo>
                  <a:lnTo>
                    <a:pt x="5310286" y="1853709"/>
                  </a:lnTo>
                  <a:lnTo>
                    <a:pt x="5307350" y="1900673"/>
                  </a:lnTo>
                  <a:lnTo>
                    <a:pt x="5298780" y="1945922"/>
                  </a:lnTo>
                  <a:lnTo>
                    <a:pt x="5284931" y="1989101"/>
                  </a:lnTo>
                  <a:lnTo>
                    <a:pt x="5266159" y="2029855"/>
                  </a:lnTo>
                  <a:lnTo>
                    <a:pt x="5242822" y="2067828"/>
                  </a:lnTo>
                  <a:lnTo>
                    <a:pt x="5215274" y="2102664"/>
                  </a:lnTo>
                  <a:lnTo>
                    <a:pt x="5183872" y="2134009"/>
                  </a:lnTo>
                  <a:lnTo>
                    <a:pt x="5148972" y="2161507"/>
                  </a:lnTo>
                  <a:lnTo>
                    <a:pt x="5110930" y="2184803"/>
                  </a:lnTo>
                  <a:lnTo>
                    <a:pt x="5070102" y="2203540"/>
                  </a:lnTo>
                  <a:lnTo>
                    <a:pt x="5026845" y="2217364"/>
                  </a:lnTo>
                  <a:lnTo>
                    <a:pt x="4981514" y="2225919"/>
                  </a:lnTo>
                  <a:lnTo>
                    <a:pt x="4934465" y="2228849"/>
                  </a:lnTo>
                  <a:close/>
                </a:path>
              </a:pathLst>
            </a:custGeom>
            <a:solidFill>
              <a:srgbClr val="D83C00"/>
            </a:solidFill>
          </p:spPr>
          <p:txBody>
            <a:bodyPr wrap="square" lIns="0" tIns="0" rIns="0" bIns="0" rtlCol="0"/>
            <a:lstStyle/>
            <a:p>
              <a:pPr algn="l" rtl="0"/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98828" y="601934"/>
            <a:ext cx="14784172" cy="12580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280" dirty="0">
                <a:solidFill>
                  <a:srgbClr val="D83C00"/>
                </a:solidFill>
                <a:latin typeface="Tahoma"/>
                <a:cs typeface="Tahoma"/>
              </a:rPr>
              <a:t>Functional requirements:</a:t>
            </a:r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0314B97F-DB81-1D94-907F-A21782F7665D}"/>
              </a:ext>
            </a:extLst>
          </p:cNvPr>
          <p:cNvSpPr/>
          <p:nvPr/>
        </p:nvSpPr>
        <p:spPr>
          <a:xfrm>
            <a:off x="1551592" y="6146599"/>
            <a:ext cx="5310505" cy="1810025"/>
          </a:xfrm>
          <a:custGeom>
            <a:avLst/>
            <a:gdLst/>
            <a:ahLst/>
            <a:cxnLst/>
            <a:rect l="l" t="t" r="r" b="b"/>
            <a:pathLst>
              <a:path w="5310504" h="2228850">
                <a:moveTo>
                  <a:pt x="4934465" y="2228849"/>
                </a:moveTo>
                <a:lnTo>
                  <a:pt x="375821" y="2228849"/>
                </a:lnTo>
                <a:lnTo>
                  <a:pt x="328772" y="2225919"/>
                </a:lnTo>
                <a:lnTo>
                  <a:pt x="283441" y="2217364"/>
                </a:lnTo>
                <a:lnTo>
                  <a:pt x="240183" y="2203540"/>
                </a:lnTo>
                <a:lnTo>
                  <a:pt x="199355" y="2184803"/>
                </a:lnTo>
                <a:lnTo>
                  <a:pt x="161314" y="2161507"/>
                </a:lnTo>
                <a:lnTo>
                  <a:pt x="126414" y="2134009"/>
                </a:lnTo>
                <a:lnTo>
                  <a:pt x="95012" y="2102664"/>
                </a:lnTo>
                <a:lnTo>
                  <a:pt x="67464" y="2067828"/>
                </a:lnTo>
                <a:lnTo>
                  <a:pt x="44126" y="2029855"/>
                </a:lnTo>
                <a:lnTo>
                  <a:pt x="25355" y="1989101"/>
                </a:lnTo>
                <a:lnTo>
                  <a:pt x="11506" y="1945922"/>
                </a:lnTo>
                <a:lnTo>
                  <a:pt x="2935" y="1900673"/>
                </a:lnTo>
                <a:lnTo>
                  <a:pt x="0" y="1853709"/>
                </a:lnTo>
                <a:lnTo>
                  <a:pt x="0" y="375140"/>
                </a:lnTo>
                <a:lnTo>
                  <a:pt x="2935" y="328176"/>
                </a:lnTo>
                <a:lnTo>
                  <a:pt x="11506" y="282927"/>
                </a:lnTo>
                <a:lnTo>
                  <a:pt x="25355" y="239748"/>
                </a:lnTo>
                <a:lnTo>
                  <a:pt x="44126" y="198994"/>
                </a:lnTo>
                <a:lnTo>
                  <a:pt x="67464" y="161021"/>
                </a:lnTo>
                <a:lnTo>
                  <a:pt x="95012" y="126185"/>
                </a:lnTo>
                <a:lnTo>
                  <a:pt x="126414" y="94840"/>
                </a:lnTo>
                <a:lnTo>
                  <a:pt x="161314" y="67342"/>
                </a:lnTo>
                <a:lnTo>
                  <a:pt x="199355" y="44046"/>
                </a:lnTo>
                <a:lnTo>
                  <a:pt x="240183" y="25309"/>
                </a:lnTo>
                <a:lnTo>
                  <a:pt x="283441" y="11485"/>
                </a:lnTo>
                <a:lnTo>
                  <a:pt x="328772" y="2930"/>
                </a:lnTo>
                <a:lnTo>
                  <a:pt x="375821" y="0"/>
                </a:lnTo>
                <a:lnTo>
                  <a:pt x="4934465" y="0"/>
                </a:lnTo>
                <a:lnTo>
                  <a:pt x="4981514" y="2930"/>
                </a:lnTo>
                <a:lnTo>
                  <a:pt x="5026845" y="11485"/>
                </a:lnTo>
                <a:lnTo>
                  <a:pt x="5070102" y="25309"/>
                </a:lnTo>
                <a:lnTo>
                  <a:pt x="5110930" y="44046"/>
                </a:lnTo>
                <a:lnTo>
                  <a:pt x="5148972" y="67342"/>
                </a:lnTo>
                <a:lnTo>
                  <a:pt x="5183872" y="94840"/>
                </a:lnTo>
                <a:lnTo>
                  <a:pt x="5215274" y="126185"/>
                </a:lnTo>
                <a:lnTo>
                  <a:pt x="5242822" y="161021"/>
                </a:lnTo>
                <a:lnTo>
                  <a:pt x="5266159" y="198994"/>
                </a:lnTo>
                <a:lnTo>
                  <a:pt x="5284931" y="239748"/>
                </a:lnTo>
                <a:lnTo>
                  <a:pt x="5298780" y="282927"/>
                </a:lnTo>
                <a:lnTo>
                  <a:pt x="5307350" y="328176"/>
                </a:lnTo>
                <a:lnTo>
                  <a:pt x="5310286" y="375140"/>
                </a:lnTo>
                <a:lnTo>
                  <a:pt x="5310286" y="1853709"/>
                </a:lnTo>
                <a:lnTo>
                  <a:pt x="5307350" y="1900673"/>
                </a:lnTo>
                <a:lnTo>
                  <a:pt x="5298780" y="1945922"/>
                </a:lnTo>
                <a:lnTo>
                  <a:pt x="5284931" y="1989101"/>
                </a:lnTo>
                <a:lnTo>
                  <a:pt x="5266159" y="2029855"/>
                </a:lnTo>
                <a:lnTo>
                  <a:pt x="5242822" y="2067828"/>
                </a:lnTo>
                <a:lnTo>
                  <a:pt x="5215274" y="2102664"/>
                </a:lnTo>
                <a:lnTo>
                  <a:pt x="5183872" y="2134009"/>
                </a:lnTo>
                <a:lnTo>
                  <a:pt x="5148972" y="2161507"/>
                </a:lnTo>
                <a:lnTo>
                  <a:pt x="5110930" y="2184803"/>
                </a:lnTo>
                <a:lnTo>
                  <a:pt x="5070102" y="2203540"/>
                </a:lnTo>
                <a:lnTo>
                  <a:pt x="5026845" y="2217364"/>
                </a:lnTo>
                <a:lnTo>
                  <a:pt x="4981514" y="2225919"/>
                </a:lnTo>
                <a:lnTo>
                  <a:pt x="4934465" y="2228849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pPr algn="l" rtl="0"/>
            <a:endParaRPr dirty="0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12D535E4-C4E6-7382-5CA0-655826A0E0E0}"/>
              </a:ext>
            </a:extLst>
          </p:cNvPr>
          <p:cNvSpPr/>
          <p:nvPr/>
        </p:nvSpPr>
        <p:spPr>
          <a:xfrm>
            <a:off x="11425902" y="2339900"/>
            <a:ext cx="5310505" cy="1810025"/>
          </a:xfrm>
          <a:custGeom>
            <a:avLst/>
            <a:gdLst/>
            <a:ahLst/>
            <a:cxnLst/>
            <a:rect l="l" t="t" r="r" b="b"/>
            <a:pathLst>
              <a:path w="5310504" h="2228850">
                <a:moveTo>
                  <a:pt x="4934465" y="2228849"/>
                </a:moveTo>
                <a:lnTo>
                  <a:pt x="375821" y="2228849"/>
                </a:lnTo>
                <a:lnTo>
                  <a:pt x="328772" y="2225919"/>
                </a:lnTo>
                <a:lnTo>
                  <a:pt x="283441" y="2217364"/>
                </a:lnTo>
                <a:lnTo>
                  <a:pt x="240183" y="2203540"/>
                </a:lnTo>
                <a:lnTo>
                  <a:pt x="199355" y="2184803"/>
                </a:lnTo>
                <a:lnTo>
                  <a:pt x="161314" y="2161507"/>
                </a:lnTo>
                <a:lnTo>
                  <a:pt x="126414" y="2134009"/>
                </a:lnTo>
                <a:lnTo>
                  <a:pt x="95012" y="2102664"/>
                </a:lnTo>
                <a:lnTo>
                  <a:pt x="67464" y="2067828"/>
                </a:lnTo>
                <a:lnTo>
                  <a:pt x="44126" y="2029855"/>
                </a:lnTo>
                <a:lnTo>
                  <a:pt x="25355" y="1989101"/>
                </a:lnTo>
                <a:lnTo>
                  <a:pt x="11506" y="1945922"/>
                </a:lnTo>
                <a:lnTo>
                  <a:pt x="2935" y="1900673"/>
                </a:lnTo>
                <a:lnTo>
                  <a:pt x="0" y="1853709"/>
                </a:lnTo>
                <a:lnTo>
                  <a:pt x="0" y="375140"/>
                </a:lnTo>
                <a:lnTo>
                  <a:pt x="2935" y="328176"/>
                </a:lnTo>
                <a:lnTo>
                  <a:pt x="11506" y="282927"/>
                </a:lnTo>
                <a:lnTo>
                  <a:pt x="25355" y="239748"/>
                </a:lnTo>
                <a:lnTo>
                  <a:pt x="44126" y="198994"/>
                </a:lnTo>
                <a:lnTo>
                  <a:pt x="67464" y="161021"/>
                </a:lnTo>
                <a:lnTo>
                  <a:pt x="95012" y="126185"/>
                </a:lnTo>
                <a:lnTo>
                  <a:pt x="126414" y="94840"/>
                </a:lnTo>
                <a:lnTo>
                  <a:pt x="161314" y="67342"/>
                </a:lnTo>
                <a:lnTo>
                  <a:pt x="199355" y="44046"/>
                </a:lnTo>
                <a:lnTo>
                  <a:pt x="240183" y="25309"/>
                </a:lnTo>
                <a:lnTo>
                  <a:pt x="283441" y="11485"/>
                </a:lnTo>
                <a:lnTo>
                  <a:pt x="328772" y="2930"/>
                </a:lnTo>
                <a:lnTo>
                  <a:pt x="375821" y="0"/>
                </a:lnTo>
                <a:lnTo>
                  <a:pt x="4934465" y="0"/>
                </a:lnTo>
                <a:lnTo>
                  <a:pt x="4981514" y="2930"/>
                </a:lnTo>
                <a:lnTo>
                  <a:pt x="5026845" y="11485"/>
                </a:lnTo>
                <a:lnTo>
                  <a:pt x="5070102" y="25309"/>
                </a:lnTo>
                <a:lnTo>
                  <a:pt x="5110930" y="44046"/>
                </a:lnTo>
                <a:lnTo>
                  <a:pt x="5148972" y="67342"/>
                </a:lnTo>
                <a:lnTo>
                  <a:pt x="5183872" y="94840"/>
                </a:lnTo>
                <a:lnTo>
                  <a:pt x="5215274" y="126185"/>
                </a:lnTo>
                <a:lnTo>
                  <a:pt x="5242822" y="161021"/>
                </a:lnTo>
                <a:lnTo>
                  <a:pt x="5266159" y="198994"/>
                </a:lnTo>
                <a:lnTo>
                  <a:pt x="5284931" y="239748"/>
                </a:lnTo>
                <a:lnTo>
                  <a:pt x="5298780" y="282927"/>
                </a:lnTo>
                <a:lnTo>
                  <a:pt x="5307350" y="328176"/>
                </a:lnTo>
                <a:lnTo>
                  <a:pt x="5310286" y="375140"/>
                </a:lnTo>
                <a:lnTo>
                  <a:pt x="5310286" y="1853709"/>
                </a:lnTo>
                <a:lnTo>
                  <a:pt x="5307350" y="1900673"/>
                </a:lnTo>
                <a:lnTo>
                  <a:pt x="5298780" y="1945922"/>
                </a:lnTo>
                <a:lnTo>
                  <a:pt x="5284931" y="1989101"/>
                </a:lnTo>
                <a:lnTo>
                  <a:pt x="5266159" y="2029855"/>
                </a:lnTo>
                <a:lnTo>
                  <a:pt x="5242822" y="2067828"/>
                </a:lnTo>
                <a:lnTo>
                  <a:pt x="5215274" y="2102664"/>
                </a:lnTo>
                <a:lnTo>
                  <a:pt x="5183872" y="2134009"/>
                </a:lnTo>
                <a:lnTo>
                  <a:pt x="5148972" y="2161507"/>
                </a:lnTo>
                <a:lnTo>
                  <a:pt x="5110930" y="2184803"/>
                </a:lnTo>
                <a:lnTo>
                  <a:pt x="5070102" y="2203540"/>
                </a:lnTo>
                <a:lnTo>
                  <a:pt x="5026845" y="2217364"/>
                </a:lnTo>
                <a:lnTo>
                  <a:pt x="4981514" y="2225919"/>
                </a:lnTo>
                <a:lnTo>
                  <a:pt x="4934465" y="2228849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pPr algn="l" rtl="0"/>
            <a:endParaRPr dirty="0"/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48877804-F9E4-93BF-8A41-F31F8C1D32E1}"/>
              </a:ext>
            </a:extLst>
          </p:cNvPr>
          <p:cNvSpPr/>
          <p:nvPr/>
        </p:nvSpPr>
        <p:spPr>
          <a:xfrm>
            <a:off x="11425901" y="6146599"/>
            <a:ext cx="5310505" cy="1810025"/>
          </a:xfrm>
          <a:custGeom>
            <a:avLst/>
            <a:gdLst/>
            <a:ahLst/>
            <a:cxnLst/>
            <a:rect l="l" t="t" r="r" b="b"/>
            <a:pathLst>
              <a:path w="5310504" h="2228850">
                <a:moveTo>
                  <a:pt x="4934465" y="2228849"/>
                </a:moveTo>
                <a:lnTo>
                  <a:pt x="375821" y="2228849"/>
                </a:lnTo>
                <a:lnTo>
                  <a:pt x="328772" y="2225919"/>
                </a:lnTo>
                <a:lnTo>
                  <a:pt x="283441" y="2217364"/>
                </a:lnTo>
                <a:lnTo>
                  <a:pt x="240183" y="2203540"/>
                </a:lnTo>
                <a:lnTo>
                  <a:pt x="199355" y="2184803"/>
                </a:lnTo>
                <a:lnTo>
                  <a:pt x="161314" y="2161507"/>
                </a:lnTo>
                <a:lnTo>
                  <a:pt x="126414" y="2134009"/>
                </a:lnTo>
                <a:lnTo>
                  <a:pt x="95012" y="2102664"/>
                </a:lnTo>
                <a:lnTo>
                  <a:pt x="67464" y="2067828"/>
                </a:lnTo>
                <a:lnTo>
                  <a:pt x="44126" y="2029855"/>
                </a:lnTo>
                <a:lnTo>
                  <a:pt x="25355" y="1989101"/>
                </a:lnTo>
                <a:lnTo>
                  <a:pt x="11506" y="1945922"/>
                </a:lnTo>
                <a:lnTo>
                  <a:pt x="2935" y="1900673"/>
                </a:lnTo>
                <a:lnTo>
                  <a:pt x="0" y="1853709"/>
                </a:lnTo>
                <a:lnTo>
                  <a:pt x="0" y="375140"/>
                </a:lnTo>
                <a:lnTo>
                  <a:pt x="2935" y="328176"/>
                </a:lnTo>
                <a:lnTo>
                  <a:pt x="11506" y="282927"/>
                </a:lnTo>
                <a:lnTo>
                  <a:pt x="25355" y="239748"/>
                </a:lnTo>
                <a:lnTo>
                  <a:pt x="44126" y="198994"/>
                </a:lnTo>
                <a:lnTo>
                  <a:pt x="67464" y="161021"/>
                </a:lnTo>
                <a:lnTo>
                  <a:pt x="95012" y="126185"/>
                </a:lnTo>
                <a:lnTo>
                  <a:pt x="126414" y="94840"/>
                </a:lnTo>
                <a:lnTo>
                  <a:pt x="161314" y="67342"/>
                </a:lnTo>
                <a:lnTo>
                  <a:pt x="199355" y="44046"/>
                </a:lnTo>
                <a:lnTo>
                  <a:pt x="240183" y="25309"/>
                </a:lnTo>
                <a:lnTo>
                  <a:pt x="283441" y="11485"/>
                </a:lnTo>
                <a:lnTo>
                  <a:pt x="328772" y="2930"/>
                </a:lnTo>
                <a:lnTo>
                  <a:pt x="375821" y="0"/>
                </a:lnTo>
                <a:lnTo>
                  <a:pt x="4934465" y="0"/>
                </a:lnTo>
                <a:lnTo>
                  <a:pt x="4981514" y="2930"/>
                </a:lnTo>
                <a:lnTo>
                  <a:pt x="5026845" y="11485"/>
                </a:lnTo>
                <a:lnTo>
                  <a:pt x="5070102" y="25309"/>
                </a:lnTo>
                <a:lnTo>
                  <a:pt x="5110930" y="44046"/>
                </a:lnTo>
                <a:lnTo>
                  <a:pt x="5148972" y="67342"/>
                </a:lnTo>
                <a:lnTo>
                  <a:pt x="5183872" y="94840"/>
                </a:lnTo>
                <a:lnTo>
                  <a:pt x="5215274" y="126185"/>
                </a:lnTo>
                <a:lnTo>
                  <a:pt x="5242822" y="161021"/>
                </a:lnTo>
                <a:lnTo>
                  <a:pt x="5266159" y="198994"/>
                </a:lnTo>
                <a:lnTo>
                  <a:pt x="5284931" y="239748"/>
                </a:lnTo>
                <a:lnTo>
                  <a:pt x="5298780" y="282927"/>
                </a:lnTo>
                <a:lnTo>
                  <a:pt x="5307350" y="328176"/>
                </a:lnTo>
                <a:lnTo>
                  <a:pt x="5310286" y="375140"/>
                </a:lnTo>
                <a:lnTo>
                  <a:pt x="5310286" y="1853709"/>
                </a:lnTo>
                <a:lnTo>
                  <a:pt x="5307350" y="1900673"/>
                </a:lnTo>
                <a:lnTo>
                  <a:pt x="5298780" y="1945922"/>
                </a:lnTo>
                <a:lnTo>
                  <a:pt x="5284931" y="1989101"/>
                </a:lnTo>
                <a:lnTo>
                  <a:pt x="5266159" y="2029855"/>
                </a:lnTo>
                <a:lnTo>
                  <a:pt x="5242822" y="2067828"/>
                </a:lnTo>
                <a:lnTo>
                  <a:pt x="5215274" y="2102664"/>
                </a:lnTo>
                <a:lnTo>
                  <a:pt x="5183872" y="2134009"/>
                </a:lnTo>
                <a:lnTo>
                  <a:pt x="5148972" y="2161507"/>
                </a:lnTo>
                <a:lnTo>
                  <a:pt x="5110930" y="2184803"/>
                </a:lnTo>
                <a:lnTo>
                  <a:pt x="5070102" y="2203540"/>
                </a:lnTo>
                <a:lnTo>
                  <a:pt x="5026845" y="2217364"/>
                </a:lnTo>
                <a:lnTo>
                  <a:pt x="4981514" y="2225919"/>
                </a:lnTo>
                <a:lnTo>
                  <a:pt x="4934465" y="2228849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pPr algn="l" rtl="0"/>
            <a:endParaRPr dirty="0"/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47E717D-8B2C-6687-B1F8-E90C72558AFB}"/>
              </a:ext>
            </a:extLst>
          </p:cNvPr>
          <p:cNvSpPr/>
          <p:nvPr/>
        </p:nvSpPr>
        <p:spPr>
          <a:xfrm>
            <a:off x="6488747" y="4261391"/>
            <a:ext cx="5310505" cy="1810025"/>
          </a:xfrm>
          <a:custGeom>
            <a:avLst/>
            <a:gdLst/>
            <a:ahLst/>
            <a:cxnLst/>
            <a:rect l="l" t="t" r="r" b="b"/>
            <a:pathLst>
              <a:path w="5310504" h="2228850">
                <a:moveTo>
                  <a:pt x="4934465" y="2228849"/>
                </a:moveTo>
                <a:lnTo>
                  <a:pt x="375821" y="2228849"/>
                </a:lnTo>
                <a:lnTo>
                  <a:pt x="328772" y="2225919"/>
                </a:lnTo>
                <a:lnTo>
                  <a:pt x="283441" y="2217364"/>
                </a:lnTo>
                <a:lnTo>
                  <a:pt x="240183" y="2203540"/>
                </a:lnTo>
                <a:lnTo>
                  <a:pt x="199355" y="2184803"/>
                </a:lnTo>
                <a:lnTo>
                  <a:pt x="161314" y="2161507"/>
                </a:lnTo>
                <a:lnTo>
                  <a:pt x="126414" y="2134009"/>
                </a:lnTo>
                <a:lnTo>
                  <a:pt x="95012" y="2102664"/>
                </a:lnTo>
                <a:lnTo>
                  <a:pt x="67464" y="2067828"/>
                </a:lnTo>
                <a:lnTo>
                  <a:pt x="44126" y="2029855"/>
                </a:lnTo>
                <a:lnTo>
                  <a:pt x="25355" y="1989101"/>
                </a:lnTo>
                <a:lnTo>
                  <a:pt x="11506" y="1945922"/>
                </a:lnTo>
                <a:lnTo>
                  <a:pt x="2935" y="1900673"/>
                </a:lnTo>
                <a:lnTo>
                  <a:pt x="0" y="1853709"/>
                </a:lnTo>
                <a:lnTo>
                  <a:pt x="0" y="375140"/>
                </a:lnTo>
                <a:lnTo>
                  <a:pt x="2935" y="328176"/>
                </a:lnTo>
                <a:lnTo>
                  <a:pt x="11506" y="282927"/>
                </a:lnTo>
                <a:lnTo>
                  <a:pt x="25355" y="239748"/>
                </a:lnTo>
                <a:lnTo>
                  <a:pt x="44126" y="198994"/>
                </a:lnTo>
                <a:lnTo>
                  <a:pt x="67464" y="161021"/>
                </a:lnTo>
                <a:lnTo>
                  <a:pt x="95012" y="126185"/>
                </a:lnTo>
                <a:lnTo>
                  <a:pt x="126414" y="94840"/>
                </a:lnTo>
                <a:lnTo>
                  <a:pt x="161314" y="67342"/>
                </a:lnTo>
                <a:lnTo>
                  <a:pt x="199355" y="44046"/>
                </a:lnTo>
                <a:lnTo>
                  <a:pt x="240183" y="25309"/>
                </a:lnTo>
                <a:lnTo>
                  <a:pt x="283441" y="11485"/>
                </a:lnTo>
                <a:lnTo>
                  <a:pt x="328772" y="2930"/>
                </a:lnTo>
                <a:lnTo>
                  <a:pt x="375821" y="0"/>
                </a:lnTo>
                <a:lnTo>
                  <a:pt x="4934465" y="0"/>
                </a:lnTo>
                <a:lnTo>
                  <a:pt x="4981514" y="2930"/>
                </a:lnTo>
                <a:lnTo>
                  <a:pt x="5026845" y="11485"/>
                </a:lnTo>
                <a:lnTo>
                  <a:pt x="5070102" y="25309"/>
                </a:lnTo>
                <a:lnTo>
                  <a:pt x="5110930" y="44046"/>
                </a:lnTo>
                <a:lnTo>
                  <a:pt x="5148972" y="67342"/>
                </a:lnTo>
                <a:lnTo>
                  <a:pt x="5183872" y="94840"/>
                </a:lnTo>
                <a:lnTo>
                  <a:pt x="5215274" y="126185"/>
                </a:lnTo>
                <a:lnTo>
                  <a:pt x="5242822" y="161021"/>
                </a:lnTo>
                <a:lnTo>
                  <a:pt x="5266159" y="198994"/>
                </a:lnTo>
                <a:lnTo>
                  <a:pt x="5284931" y="239748"/>
                </a:lnTo>
                <a:lnTo>
                  <a:pt x="5298780" y="282927"/>
                </a:lnTo>
                <a:lnTo>
                  <a:pt x="5307350" y="328176"/>
                </a:lnTo>
                <a:lnTo>
                  <a:pt x="5310286" y="375140"/>
                </a:lnTo>
                <a:lnTo>
                  <a:pt x="5310286" y="1853709"/>
                </a:lnTo>
                <a:lnTo>
                  <a:pt x="5307350" y="1900673"/>
                </a:lnTo>
                <a:lnTo>
                  <a:pt x="5298780" y="1945922"/>
                </a:lnTo>
                <a:lnTo>
                  <a:pt x="5284931" y="1989101"/>
                </a:lnTo>
                <a:lnTo>
                  <a:pt x="5266159" y="2029855"/>
                </a:lnTo>
                <a:lnTo>
                  <a:pt x="5242822" y="2067828"/>
                </a:lnTo>
                <a:lnTo>
                  <a:pt x="5215274" y="2102664"/>
                </a:lnTo>
                <a:lnTo>
                  <a:pt x="5183872" y="2134009"/>
                </a:lnTo>
                <a:lnTo>
                  <a:pt x="5148972" y="2161507"/>
                </a:lnTo>
                <a:lnTo>
                  <a:pt x="5110930" y="2184803"/>
                </a:lnTo>
                <a:lnTo>
                  <a:pt x="5070102" y="2203540"/>
                </a:lnTo>
                <a:lnTo>
                  <a:pt x="5026845" y="2217364"/>
                </a:lnTo>
                <a:lnTo>
                  <a:pt x="4981514" y="2225919"/>
                </a:lnTo>
                <a:lnTo>
                  <a:pt x="4934465" y="2228849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pPr algn="l" rtl="0"/>
            <a:endParaRPr dirty="0"/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7BE6646E-43AF-5507-9461-087198ED2DE3}"/>
              </a:ext>
            </a:extLst>
          </p:cNvPr>
          <p:cNvSpPr txBox="1"/>
          <p:nvPr/>
        </p:nvSpPr>
        <p:spPr>
          <a:xfrm>
            <a:off x="2913943" y="3002352"/>
            <a:ext cx="3968518" cy="100925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3200" b="1" dirty="0">
                <a:solidFill>
                  <a:schemeClr val="bg1"/>
                </a:solidFill>
                <a:latin typeface="Trebuchet MS"/>
                <a:cs typeface="Trebuchet MS"/>
              </a:rPr>
              <a:t>Search for table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endParaRPr sz="32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32" name="object 7">
            <a:extLst>
              <a:ext uri="{FF2B5EF4-FFF2-40B4-BE49-F238E27FC236}">
                <a16:creationId xmlns:a16="http://schemas.microsoft.com/office/drawing/2014/main" id="{8E08B700-3C4A-4F8E-A07C-5FEE38D893DA}"/>
              </a:ext>
            </a:extLst>
          </p:cNvPr>
          <p:cNvSpPr txBox="1"/>
          <p:nvPr/>
        </p:nvSpPr>
        <p:spPr>
          <a:xfrm>
            <a:off x="3655376" y="6587628"/>
            <a:ext cx="3179445" cy="99642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en-US" sz="3200" b="1" dirty="0">
                <a:solidFill>
                  <a:schemeClr val="bg1"/>
                </a:solidFill>
                <a:latin typeface="Trebuchet MS"/>
                <a:cs typeface="Trebuchet MS"/>
              </a:rPr>
              <a:t>Display the reservation </a:t>
            </a:r>
            <a:endParaRPr sz="32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410EFDD6-A692-3D13-8FCB-6D9077ADFA7F}"/>
              </a:ext>
            </a:extLst>
          </p:cNvPr>
          <p:cNvSpPr txBox="1"/>
          <p:nvPr/>
        </p:nvSpPr>
        <p:spPr>
          <a:xfrm>
            <a:off x="13904307" y="6587628"/>
            <a:ext cx="3179445" cy="150169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3200" b="1" dirty="0">
                <a:solidFill>
                  <a:schemeClr val="bg1"/>
                </a:solidFill>
                <a:latin typeface="Trebuchet MS"/>
                <a:cs typeface="Trebuchet MS"/>
              </a:rPr>
              <a:t>Review and feedback. 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endParaRPr sz="32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34" name="object 7">
            <a:extLst>
              <a:ext uri="{FF2B5EF4-FFF2-40B4-BE49-F238E27FC236}">
                <a16:creationId xmlns:a16="http://schemas.microsoft.com/office/drawing/2014/main" id="{5A4CC99E-A6D9-75D8-6348-528048F37CD6}"/>
              </a:ext>
            </a:extLst>
          </p:cNvPr>
          <p:cNvSpPr txBox="1"/>
          <p:nvPr/>
        </p:nvSpPr>
        <p:spPr>
          <a:xfrm>
            <a:off x="8392515" y="4668189"/>
            <a:ext cx="4408674" cy="99642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3200" b="1" spc="350" dirty="0">
                <a:solidFill>
                  <a:srgbClr val="FFFFFF"/>
                </a:solidFill>
                <a:latin typeface="Trebuchet MS"/>
                <a:cs typeface="Trebuchet MS"/>
              </a:rPr>
              <a:t>Modify the reservation</a:t>
            </a:r>
          </a:p>
        </p:txBody>
      </p:sp>
      <p:sp>
        <p:nvSpPr>
          <p:cNvPr id="36" name="object 7">
            <a:extLst>
              <a:ext uri="{FF2B5EF4-FFF2-40B4-BE49-F238E27FC236}">
                <a16:creationId xmlns:a16="http://schemas.microsoft.com/office/drawing/2014/main" id="{8D77DA35-139C-A1BC-8640-8038C2B3AE7F}"/>
              </a:ext>
            </a:extLst>
          </p:cNvPr>
          <p:cNvSpPr txBox="1"/>
          <p:nvPr/>
        </p:nvSpPr>
        <p:spPr>
          <a:xfrm>
            <a:off x="1767765" y="2598316"/>
            <a:ext cx="3179445" cy="13657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8800" b="1" spc="35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8800" b="1" dirty="0">
              <a:latin typeface="Trebuchet MS"/>
              <a:cs typeface="Trebuchet MS"/>
            </a:endParaRPr>
          </a:p>
        </p:txBody>
      </p:sp>
      <p:sp>
        <p:nvSpPr>
          <p:cNvPr id="37" name="object 7">
            <a:extLst>
              <a:ext uri="{FF2B5EF4-FFF2-40B4-BE49-F238E27FC236}">
                <a16:creationId xmlns:a16="http://schemas.microsoft.com/office/drawing/2014/main" id="{3DDD9016-C256-109B-3105-5D9B28D16C07}"/>
              </a:ext>
            </a:extLst>
          </p:cNvPr>
          <p:cNvSpPr txBox="1"/>
          <p:nvPr/>
        </p:nvSpPr>
        <p:spPr>
          <a:xfrm>
            <a:off x="13046404" y="2876944"/>
            <a:ext cx="2951800" cy="100925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3200" b="1" dirty="0">
                <a:solidFill>
                  <a:schemeClr val="bg1"/>
                </a:solidFill>
                <a:latin typeface="Trebuchet MS"/>
                <a:cs typeface="Trebuchet MS"/>
              </a:rPr>
              <a:t>Reserve table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endParaRPr sz="32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38" name="object 7">
            <a:extLst>
              <a:ext uri="{FF2B5EF4-FFF2-40B4-BE49-F238E27FC236}">
                <a16:creationId xmlns:a16="http://schemas.microsoft.com/office/drawing/2014/main" id="{E4FB8D6B-F992-A1E7-F4A8-BCC5E7C22232}"/>
              </a:ext>
            </a:extLst>
          </p:cNvPr>
          <p:cNvSpPr txBox="1"/>
          <p:nvPr/>
        </p:nvSpPr>
        <p:spPr>
          <a:xfrm>
            <a:off x="11799252" y="2580175"/>
            <a:ext cx="3179445" cy="13657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8800" b="1" spc="35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8800" b="1" dirty="0">
              <a:latin typeface="Trebuchet MS"/>
              <a:cs typeface="Trebuchet MS"/>
            </a:endParaRPr>
          </a:p>
        </p:txBody>
      </p:sp>
      <p:sp>
        <p:nvSpPr>
          <p:cNvPr id="39" name="object 7">
            <a:extLst>
              <a:ext uri="{FF2B5EF4-FFF2-40B4-BE49-F238E27FC236}">
                <a16:creationId xmlns:a16="http://schemas.microsoft.com/office/drawing/2014/main" id="{12164147-A910-F503-8F40-37CFFBDBC9F3}"/>
              </a:ext>
            </a:extLst>
          </p:cNvPr>
          <p:cNvSpPr txBox="1"/>
          <p:nvPr/>
        </p:nvSpPr>
        <p:spPr>
          <a:xfrm>
            <a:off x="7040266" y="4483523"/>
            <a:ext cx="3179445" cy="13657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8800" b="1" spc="35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8800" b="1" dirty="0">
              <a:latin typeface="Trebuchet MS"/>
              <a:cs typeface="Trebuchet MS"/>
            </a:endParaRPr>
          </a:p>
        </p:txBody>
      </p:sp>
      <p:sp>
        <p:nvSpPr>
          <p:cNvPr id="40" name="object 7">
            <a:extLst>
              <a:ext uri="{FF2B5EF4-FFF2-40B4-BE49-F238E27FC236}">
                <a16:creationId xmlns:a16="http://schemas.microsoft.com/office/drawing/2014/main" id="{D5748F83-D607-DC38-EB8A-D0A29958BF0F}"/>
              </a:ext>
            </a:extLst>
          </p:cNvPr>
          <p:cNvSpPr txBox="1"/>
          <p:nvPr/>
        </p:nvSpPr>
        <p:spPr>
          <a:xfrm>
            <a:off x="2038377" y="6402962"/>
            <a:ext cx="3179445" cy="13657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8800" b="1" spc="350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8800" b="1" dirty="0">
              <a:latin typeface="Trebuchet MS"/>
              <a:cs typeface="Trebuchet MS"/>
            </a:endParaRPr>
          </a:p>
        </p:txBody>
      </p:sp>
      <p:sp>
        <p:nvSpPr>
          <p:cNvPr id="41" name="object 7">
            <a:extLst>
              <a:ext uri="{FF2B5EF4-FFF2-40B4-BE49-F238E27FC236}">
                <a16:creationId xmlns:a16="http://schemas.microsoft.com/office/drawing/2014/main" id="{5315326D-B7D8-720A-B69D-9BCBA2D23C14}"/>
              </a:ext>
            </a:extLst>
          </p:cNvPr>
          <p:cNvSpPr txBox="1"/>
          <p:nvPr/>
        </p:nvSpPr>
        <p:spPr>
          <a:xfrm>
            <a:off x="11977420" y="6375650"/>
            <a:ext cx="3179445" cy="13657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8800" b="1" spc="35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8800" b="1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6200" y="-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23920" y="3"/>
            <a:ext cx="28575" cy="10287000"/>
          </a:xfrm>
          <a:custGeom>
            <a:avLst/>
            <a:gdLst/>
            <a:ahLst/>
            <a:cxnLst/>
            <a:rect l="l" t="t" r="r" b="b"/>
            <a:pathLst>
              <a:path w="28575" h="10287000">
                <a:moveTo>
                  <a:pt x="28575" y="10286996"/>
                </a:moveTo>
                <a:lnTo>
                  <a:pt x="0" y="10286996"/>
                </a:lnTo>
                <a:lnTo>
                  <a:pt x="0" y="0"/>
                </a:lnTo>
                <a:lnTo>
                  <a:pt x="28575" y="0"/>
                </a:lnTo>
                <a:lnTo>
                  <a:pt x="28575" y="10286996"/>
                </a:lnTo>
                <a:close/>
              </a:path>
            </a:pathLst>
          </a:custGeom>
          <a:solidFill>
            <a:srgbClr val="2916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-55837" y="-800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88" y="1123950"/>
                </a:moveTo>
                <a:lnTo>
                  <a:pt x="17164012" y="1123950"/>
                </a:lnTo>
                <a:lnTo>
                  <a:pt x="17164012" y="0"/>
                </a:lnTo>
                <a:lnTo>
                  <a:pt x="17135437" y="0"/>
                </a:lnTo>
                <a:lnTo>
                  <a:pt x="17135437" y="1123950"/>
                </a:lnTo>
                <a:lnTo>
                  <a:pt x="0" y="1123950"/>
                </a:lnTo>
                <a:lnTo>
                  <a:pt x="0" y="1152525"/>
                </a:lnTo>
                <a:lnTo>
                  <a:pt x="17135437" y="1152525"/>
                </a:lnTo>
                <a:lnTo>
                  <a:pt x="17135437" y="9139237"/>
                </a:lnTo>
                <a:lnTo>
                  <a:pt x="0" y="9139237"/>
                </a:lnTo>
                <a:lnTo>
                  <a:pt x="0" y="9167812"/>
                </a:lnTo>
                <a:lnTo>
                  <a:pt x="17135437" y="9167812"/>
                </a:lnTo>
                <a:lnTo>
                  <a:pt x="17135437" y="10286987"/>
                </a:lnTo>
                <a:lnTo>
                  <a:pt x="17164012" y="10286987"/>
                </a:lnTo>
                <a:lnTo>
                  <a:pt x="17164012" y="9167812"/>
                </a:lnTo>
                <a:lnTo>
                  <a:pt x="18287988" y="9167812"/>
                </a:lnTo>
                <a:lnTo>
                  <a:pt x="18287988" y="9139237"/>
                </a:lnTo>
                <a:lnTo>
                  <a:pt x="17164012" y="9139237"/>
                </a:lnTo>
                <a:lnTo>
                  <a:pt x="17164012" y="1152525"/>
                </a:lnTo>
                <a:lnTo>
                  <a:pt x="18287988" y="1152525"/>
                </a:lnTo>
                <a:lnTo>
                  <a:pt x="18287988" y="1123950"/>
                </a:lnTo>
                <a:close/>
              </a:path>
            </a:pathLst>
          </a:custGeom>
          <a:solidFill>
            <a:srgbClr val="2916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47E717D-8B2C-6687-B1F8-E90C72558AFB}"/>
              </a:ext>
            </a:extLst>
          </p:cNvPr>
          <p:cNvSpPr/>
          <p:nvPr/>
        </p:nvSpPr>
        <p:spPr>
          <a:xfrm>
            <a:off x="6696093" y="6332420"/>
            <a:ext cx="4850593" cy="1645332"/>
          </a:xfrm>
          <a:custGeom>
            <a:avLst/>
            <a:gdLst/>
            <a:ahLst/>
            <a:cxnLst/>
            <a:rect l="l" t="t" r="r" b="b"/>
            <a:pathLst>
              <a:path w="5310504" h="2228850">
                <a:moveTo>
                  <a:pt x="4934465" y="2228849"/>
                </a:moveTo>
                <a:lnTo>
                  <a:pt x="375821" y="2228849"/>
                </a:lnTo>
                <a:lnTo>
                  <a:pt x="328772" y="2225919"/>
                </a:lnTo>
                <a:lnTo>
                  <a:pt x="283441" y="2217364"/>
                </a:lnTo>
                <a:lnTo>
                  <a:pt x="240183" y="2203540"/>
                </a:lnTo>
                <a:lnTo>
                  <a:pt x="199355" y="2184803"/>
                </a:lnTo>
                <a:lnTo>
                  <a:pt x="161314" y="2161507"/>
                </a:lnTo>
                <a:lnTo>
                  <a:pt x="126414" y="2134009"/>
                </a:lnTo>
                <a:lnTo>
                  <a:pt x="95012" y="2102664"/>
                </a:lnTo>
                <a:lnTo>
                  <a:pt x="67464" y="2067828"/>
                </a:lnTo>
                <a:lnTo>
                  <a:pt x="44126" y="2029855"/>
                </a:lnTo>
                <a:lnTo>
                  <a:pt x="25355" y="1989101"/>
                </a:lnTo>
                <a:lnTo>
                  <a:pt x="11506" y="1945922"/>
                </a:lnTo>
                <a:lnTo>
                  <a:pt x="2935" y="1900673"/>
                </a:lnTo>
                <a:lnTo>
                  <a:pt x="0" y="1853709"/>
                </a:lnTo>
                <a:lnTo>
                  <a:pt x="0" y="375140"/>
                </a:lnTo>
                <a:lnTo>
                  <a:pt x="2935" y="328176"/>
                </a:lnTo>
                <a:lnTo>
                  <a:pt x="11506" y="282927"/>
                </a:lnTo>
                <a:lnTo>
                  <a:pt x="25355" y="239748"/>
                </a:lnTo>
                <a:lnTo>
                  <a:pt x="44126" y="198994"/>
                </a:lnTo>
                <a:lnTo>
                  <a:pt x="67464" y="161021"/>
                </a:lnTo>
                <a:lnTo>
                  <a:pt x="95012" y="126185"/>
                </a:lnTo>
                <a:lnTo>
                  <a:pt x="126414" y="94840"/>
                </a:lnTo>
                <a:lnTo>
                  <a:pt x="161314" y="67342"/>
                </a:lnTo>
                <a:lnTo>
                  <a:pt x="199355" y="44046"/>
                </a:lnTo>
                <a:lnTo>
                  <a:pt x="240183" y="25309"/>
                </a:lnTo>
                <a:lnTo>
                  <a:pt x="283441" y="11485"/>
                </a:lnTo>
                <a:lnTo>
                  <a:pt x="328772" y="2930"/>
                </a:lnTo>
                <a:lnTo>
                  <a:pt x="375821" y="0"/>
                </a:lnTo>
                <a:lnTo>
                  <a:pt x="4934465" y="0"/>
                </a:lnTo>
                <a:lnTo>
                  <a:pt x="4981514" y="2930"/>
                </a:lnTo>
                <a:lnTo>
                  <a:pt x="5026845" y="11485"/>
                </a:lnTo>
                <a:lnTo>
                  <a:pt x="5070102" y="25309"/>
                </a:lnTo>
                <a:lnTo>
                  <a:pt x="5110930" y="44046"/>
                </a:lnTo>
                <a:lnTo>
                  <a:pt x="5148972" y="67342"/>
                </a:lnTo>
                <a:lnTo>
                  <a:pt x="5183872" y="94840"/>
                </a:lnTo>
                <a:lnTo>
                  <a:pt x="5215274" y="126185"/>
                </a:lnTo>
                <a:lnTo>
                  <a:pt x="5242822" y="161021"/>
                </a:lnTo>
                <a:lnTo>
                  <a:pt x="5266159" y="198994"/>
                </a:lnTo>
                <a:lnTo>
                  <a:pt x="5284931" y="239748"/>
                </a:lnTo>
                <a:lnTo>
                  <a:pt x="5298780" y="282927"/>
                </a:lnTo>
                <a:lnTo>
                  <a:pt x="5307350" y="328176"/>
                </a:lnTo>
                <a:lnTo>
                  <a:pt x="5310286" y="375140"/>
                </a:lnTo>
                <a:lnTo>
                  <a:pt x="5310286" y="1853709"/>
                </a:lnTo>
                <a:lnTo>
                  <a:pt x="5307350" y="1900673"/>
                </a:lnTo>
                <a:lnTo>
                  <a:pt x="5298780" y="1945922"/>
                </a:lnTo>
                <a:lnTo>
                  <a:pt x="5284931" y="1989101"/>
                </a:lnTo>
                <a:lnTo>
                  <a:pt x="5266159" y="2029855"/>
                </a:lnTo>
                <a:lnTo>
                  <a:pt x="5242822" y="2067828"/>
                </a:lnTo>
                <a:lnTo>
                  <a:pt x="5215274" y="2102664"/>
                </a:lnTo>
                <a:lnTo>
                  <a:pt x="5183872" y="2134009"/>
                </a:lnTo>
                <a:lnTo>
                  <a:pt x="5148972" y="2161507"/>
                </a:lnTo>
                <a:lnTo>
                  <a:pt x="5110930" y="2184803"/>
                </a:lnTo>
                <a:lnTo>
                  <a:pt x="5070102" y="2203540"/>
                </a:lnTo>
                <a:lnTo>
                  <a:pt x="5026845" y="2217364"/>
                </a:lnTo>
                <a:lnTo>
                  <a:pt x="4981514" y="2225919"/>
                </a:lnTo>
                <a:lnTo>
                  <a:pt x="4934465" y="2228849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pPr algn="l" rtl="0"/>
            <a:endParaRPr dirty="0"/>
          </a:p>
        </p:txBody>
      </p:sp>
      <p:sp>
        <p:nvSpPr>
          <p:cNvPr id="39" name="object 7">
            <a:extLst>
              <a:ext uri="{FF2B5EF4-FFF2-40B4-BE49-F238E27FC236}">
                <a16:creationId xmlns:a16="http://schemas.microsoft.com/office/drawing/2014/main" id="{12164147-A910-F503-8F40-37CFFBDBC9F3}"/>
              </a:ext>
            </a:extLst>
          </p:cNvPr>
          <p:cNvSpPr txBox="1"/>
          <p:nvPr/>
        </p:nvSpPr>
        <p:spPr>
          <a:xfrm>
            <a:off x="7202946" y="6449123"/>
            <a:ext cx="993292" cy="13657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8800" b="1" spc="35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8800" b="1" dirty="0">
              <a:latin typeface="Trebuchet MS"/>
              <a:cs typeface="Trebuchet MS"/>
            </a:endParaRPr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37B4B718-8219-64D0-B186-585DD9D88089}"/>
              </a:ext>
            </a:extLst>
          </p:cNvPr>
          <p:cNvSpPr/>
          <p:nvPr/>
        </p:nvSpPr>
        <p:spPr>
          <a:xfrm>
            <a:off x="6678189" y="2220444"/>
            <a:ext cx="4779221" cy="1799220"/>
          </a:xfrm>
          <a:custGeom>
            <a:avLst/>
            <a:gdLst/>
            <a:ahLst/>
            <a:cxnLst/>
            <a:rect l="l" t="t" r="r" b="b"/>
            <a:pathLst>
              <a:path w="5310504" h="2228850">
                <a:moveTo>
                  <a:pt x="4934465" y="2228849"/>
                </a:moveTo>
                <a:lnTo>
                  <a:pt x="375821" y="2228849"/>
                </a:lnTo>
                <a:lnTo>
                  <a:pt x="328772" y="2225919"/>
                </a:lnTo>
                <a:lnTo>
                  <a:pt x="283441" y="2217364"/>
                </a:lnTo>
                <a:lnTo>
                  <a:pt x="240183" y="2203540"/>
                </a:lnTo>
                <a:lnTo>
                  <a:pt x="199355" y="2184803"/>
                </a:lnTo>
                <a:lnTo>
                  <a:pt x="161314" y="2161507"/>
                </a:lnTo>
                <a:lnTo>
                  <a:pt x="126414" y="2134009"/>
                </a:lnTo>
                <a:lnTo>
                  <a:pt x="95012" y="2102664"/>
                </a:lnTo>
                <a:lnTo>
                  <a:pt x="67464" y="2067828"/>
                </a:lnTo>
                <a:lnTo>
                  <a:pt x="44126" y="2029855"/>
                </a:lnTo>
                <a:lnTo>
                  <a:pt x="25355" y="1989101"/>
                </a:lnTo>
                <a:lnTo>
                  <a:pt x="11506" y="1945922"/>
                </a:lnTo>
                <a:lnTo>
                  <a:pt x="2935" y="1900673"/>
                </a:lnTo>
                <a:lnTo>
                  <a:pt x="0" y="1853709"/>
                </a:lnTo>
                <a:lnTo>
                  <a:pt x="0" y="375140"/>
                </a:lnTo>
                <a:lnTo>
                  <a:pt x="2935" y="328176"/>
                </a:lnTo>
                <a:lnTo>
                  <a:pt x="11506" y="282927"/>
                </a:lnTo>
                <a:lnTo>
                  <a:pt x="25355" y="239748"/>
                </a:lnTo>
                <a:lnTo>
                  <a:pt x="44126" y="198994"/>
                </a:lnTo>
                <a:lnTo>
                  <a:pt x="67464" y="161021"/>
                </a:lnTo>
                <a:lnTo>
                  <a:pt x="95012" y="126185"/>
                </a:lnTo>
                <a:lnTo>
                  <a:pt x="126414" y="94840"/>
                </a:lnTo>
                <a:lnTo>
                  <a:pt x="161314" y="67342"/>
                </a:lnTo>
                <a:lnTo>
                  <a:pt x="199355" y="44046"/>
                </a:lnTo>
                <a:lnTo>
                  <a:pt x="240183" y="25309"/>
                </a:lnTo>
                <a:lnTo>
                  <a:pt x="283441" y="11485"/>
                </a:lnTo>
                <a:lnTo>
                  <a:pt x="328772" y="2930"/>
                </a:lnTo>
                <a:lnTo>
                  <a:pt x="375821" y="0"/>
                </a:lnTo>
                <a:lnTo>
                  <a:pt x="4934465" y="0"/>
                </a:lnTo>
                <a:lnTo>
                  <a:pt x="4981514" y="2930"/>
                </a:lnTo>
                <a:lnTo>
                  <a:pt x="5026845" y="11485"/>
                </a:lnTo>
                <a:lnTo>
                  <a:pt x="5070102" y="25309"/>
                </a:lnTo>
                <a:lnTo>
                  <a:pt x="5110930" y="44046"/>
                </a:lnTo>
                <a:lnTo>
                  <a:pt x="5148972" y="67342"/>
                </a:lnTo>
                <a:lnTo>
                  <a:pt x="5183872" y="94840"/>
                </a:lnTo>
                <a:lnTo>
                  <a:pt x="5215274" y="126185"/>
                </a:lnTo>
                <a:lnTo>
                  <a:pt x="5242822" y="161021"/>
                </a:lnTo>
                <a:lnTo>
                  <a:pt x="5266159" y="198994"/>
                </a:lnTo>
                <a:lnTo>
                  <a:pt x="5284931" y="239748"/>
                </a:lnTo>
                <a:lnTo>
                  <a:pt x="5298780" y="282927"/>
                </a:lnTo>
                <a:lnTo>
                  <a:pt x="5307350" y="328176"/>
                </a:lnTo>
                <a:lnTo>
                  <a:pt x="5310286" y="375140"/>
                </a:lnTo>
                <a:lnTo>
                  <a:pt x="5310286" y="1853709"/>
                </a:lnTo>
                <a:lnTo>
                  <a:pt x="5307350" y="1900673"/>
                </a:lnTo>
                <a:lnTo>
                  <a:pt x="5298780" y="1945922"/>
                </a:lnTo>
                <a:lnTo>
                  <a:pt x="5284931" y="1989101"/>
                </a:lnTo>
                <a:lnTo>
                  <a:pt x="5266159" y="2029855"/>
                </a:lnTo>
                <a:lnTo>
                  <a:pt x="5242822" y="2067828"/>
                </a:lnTo>
                <a:lnTo>
                  <a:pt x="5215274" y="2102664"/>
                </a:lnTo>
                <a:lnTo>
                  <a:pt x="5183872" y="2134009"/>
                </a:lnTo>
                <a:lnTo>
                  <a:pt x="5148972" y="2161507"/>
                </a:lnTo>
                <a:lnTo>
                  <a:pt x="5110930" y="2184803"/>
                </a:lnTo>
                <a:lnTo>
                  <a:pt x="5070102" y="2203540"/>
                </a:lnTo>
                <a:lnTo>
                  <a:pt x="5026845" y="2217364"/>
                </a:lnTo>
                <a:lnTo>
                  <a:pt x="4981514" y="2225919"/>
                </a:lnTo>
                <a:lnTo>
                  <a:pt x="4934465" y="2228849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pPr algn="l" rtl="0"/>
            <a:endParaRPr dirty="0"/>
          </a:p>
        </p:txBody>
      </p:sp>
      <p:sp>
        <p:nvSpPr>
          <p:cNvPr id="36" name="object 7">
            <a:extLst>
              <a:ext uri="{FF2B5EF4-FFF2-40B4-BE49-F238E27FC236}">
                <a16:creationId xmlns:a16="http://schemas.microsoft.com/office/drawing/2014/main" id="{8D77DA35-139C-A1BC-8640-8038C2B3AE7F}"/>
              </a:ext>
            </a:extLst>
          </p:cNvPr>
          <p:cNvSpPr txBox="1"/>
          <p:nvPr/>
        </p:nvSpPr>
        <p:spPr>
          <a:xfrm>
            <a:off x="7007668" y="2336038"/>
            <a:ext cx="1085852" cy="13657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8800" b="1" spc="350" dirty="0">
                <a:solidFill>
                  <a:srgbClr val="FFFFFF"/>
                </a:solidFill>
                <a:latin typeface="Trebuchet MS"/>
                <a:cs typeface="Trebuchet MS"/>
              </a:rPr>
              <a:t>1 </a:t>
            </a:r>
            <a:endParaRPr sz="8800" b="1" dirty="0">
              <a:latin typeface="Trebuchet MS"/>
              <a:cs typeface="Trebuchet MS"/>
            </a:endParaRPr>
          </a:p>
        </p:txBody>
      </p:sp>
      <p:sp>
        <p:nvSpPr>
          <p:cNvPr id="29" name="object 7">
            <a:extLst>
              <a:ext uri="{FF2B5EF4-FFF2-40B4-BE49-F238E27FC236}">
                <a16:creationId xmlns:a16="http://schemas.microsoft.com/office/drawing/2014/main" id="{A9DAB93A-E737-D5C6-E3F9-D3C71916997F}"/>
              </a:ext>
            </a:extLst>
          </p:cNvPr>
          <p:cNvSpPr txBox="1"/>
          <p:nvPr/>
        </p:nvSpPr>
        <p:spPr>
          <a:xfrm>
            <a:off x="8093520" y="6849233"/>
            <a:ext cx="3006417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3600" b="1" spc="350" dirty="0">
                <a:solidFill>
                  <a:srgbClr val="FFFFFF"/>
                </a:solidFill>
                <a:latin typeface="Trebuchet MS"/>
                <a:cs typeface="Trebuchet MS"/>
              </a:rPr>
              <a:t>Reliability</a:t>
            </a:r>
            <a:r>
              <a:rPr lang="en-US" sz="3600" spc="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</a:p>
        </p:txBody>
      </p:sp>
      <p:sp>
        <p:nvSpPr>
          <p:cNvPr id="42" name="object 7">
            <a:extLst>
              <a:ext uri="{FF2B5EF4-FFF2-40B4-BE49-F238E27FC236}">
                <a16:creationId xmlns:a16="http://schemas.microsoft.com/office/drawing/2014/main" id="{BFBBABAF-1A27-BDEA-9CD9-2AFD6EA05930}"/>
              </a:ext>
            </a:extLst>
          </p:cNvPr>
          <p:cNvSpPr txBox="1"/>
          <p:nvPr/>
        </p:nvSpPr>
        <p:spPr>
          <a:xfrm>
            <a:off x="8030295" y="2782961"/>
            <a:ext cx="2513678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3600" b="1" dirty="0">
                <a:solidFill>
                  <a:schemeClr val="bg1"/>
                </a:solidFill>
                <a:latin typeface="Trebuchet MS" panose="020B0703020202090204" pitchFamily="34" charset="0"/>
              </a:rPr>
              <a:t>Availability</a:t>
            </a: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2EE32789-71ED-9286-9FE0-07B085F9E5F5}"/>
              </a:ext>
            </a:extLst>
          </p:cNvPr>
          <p:cNvSpPr txBox="1"/>
          <p:nvPr/>
        </p:nvSpPr>
        <p:spPr>
          <a:xfrm>
            <a:off x="1337561" y="519216"/>
            <a:ext cx="16689172" cy="11657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7500" b="1" spc="280" dirty="0">
                <a:solidFill>
                  <a:srgbClr val="D83C00"/>
                </a:solidFill>
                <a:latin typeface="Tahoma"/>
                <a:cs typeface="Tahoma"/>
              </a:rPr>
              <a:t>Non-Functional requirements:</a:t>
            </a: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A7F91A20-078D-6009-7635-2F6066E7B6C5}"/>
              </a:ext>
            </a:extLst>
          </p:cNvPr>
          <p:cNvSpPr/>
          <p:nvPr/>
        </p:nvSpPr>
        <p:spPr>
          <a:xfrm>
            <a:off x="6712498" y="4281795"/>
            <a:ext cx="4779221" cy="1799220"/>
          </a:xfrm>
          <a:custGeom>
            <a:avLst/>
            <a:gdLst/>
            <a:ahLst/>
            <a:cxnLst/>
            <a:rect l="l" t="t" r="r" b="b"/>
            <a:pathLst>
              <a:path w="5310504" h="2228850">
                <a:moveTo>
                  <a:pt x="4934465" y="2228849"/>
                </a:moveTo>
                <a:lnTo>
                  <a:pt x="375821" y="2228849"/>
                </a:lnTo>
                <a:lnTo>
                  <a:pt x="328772" y="2225919"/>
                </a:lnTo>
                <a:lnTo>
                  <a:pt x="283441" y="2217364"/>
                </a:lnTo>
                <a:lnTo>
                  <a:pt x="240183" y="2203540"/>
                </a:lnTo>
                <a:lnTo>
                  <a:pt x="199355" y="2184803"/>
                </a:lnTo>
                <a:lnTo>
                  <a:pt x="161314" y="2161507"/>
                </a:lnTo>
                <a:lnTo>
                  <a:pt x="126414" y="2134009"/>
                </a:lnTo>
                <a:lnTo>
                  <a:pt x="95012" y="2102664"/>
                </a:lnTo>
                <a:lnTo>
                  <a:pt x="67464" y="2067828"/>
                </a:lnTo>
                <a:lnTo>
                  <a:pt x="44126" y="2029855"/>
                </a:lnTo>
                <a:lnTo>
                  <a:pt x="25355" y="1989101"/>
                </a:lnTo>
                <a:lnTo>
                  <a:pt x="11506" y="1945922"/>
                </a:lnTo>
                <a:lnTo>
                  <a:pt x="2935" y="1900673"/>
                </a:lnTo>
                <a:lnTo>
                  <a:pt x="0" y="1853709"/>
                </a:lnTo>
                <a:lnTo>
                  <a:pt x="0" y="375140"/>
                </a:lnTo>
                <a:lnTo>
                  <a:pt x="2935" y="328176"/>
                </a:lnTo>
                <a:lnTo>
                  <a:pt x="11506" y="282927"/>
                </a:lnTo>
                <a:lnTo>
                  <a:pt x="25355" y="239748"/>
                </a:lnTo>
                <a:lnTo>
                  <a:pt x="44126" y="198994"/>
                </a:lnTo>
                <a:lnTo>
                  <a:pt x="67464" y="161021"/>
                </a:lnTo>
                <a:lnTo>
                  <a:pt x="95012" y="126185"/>
                </a:lnTo>
                <a:lnTo>
                  <a:pt x="126414" y="94840"/>
                </a:lnTo>
                <a:lnTo>
                  <a:pt x="161314" y="67342"/>
                </a:lnTo>
                <a:lnTo>
                  <a:pt x="199355" y="44046"/>
                </a:lnTo>
                <a:lnTo>
                  <a:pt x="240183" y="25309"/>
                </a:lnTo>
                <a:lnTo>
                  <a:pt x="283441" y="11485"/>
                </a:lnTo>
                <a:lnTo>
                  <a:pt x="328772" y="2930"/>
                </a:lnTo>
                <a:lnTo>
                  <a:pt x="375821" y="0"/>
                </a:lnTo>
                <a:lnTo>
                  <a:pt x="4934465" y="0"/>
                </a:lnTo>
                <a:lnTo>
                  <a:pt x="4981514" y="2930"/>
                </a:lnTo>
                <a:lnTo>
                  <a:pt x="5026845" y="11485"/>
                </a:lnTo>
                <a:lnTo>
                  <a:pt x="5070102" y="25309"/>
                </a:lnTo>
                <a:lnTo>
                  <a:pt x="5110930" y="44046"/>
                </a:lnTo>
                <a:lnTo>
                  <a:pt x="5148972" y="67342"/>
                </a:lnTo>
                <a:lnTo>
                  <a:pt x="5183872" y="94840"/>
                </a:lnTo>
                <a:lnTo>
                  <a:pt x="5215274" y="126185"/>
                </a:lnTo>
                <a:lnTo>
                  <a:pt x="5242822" y="161021"/>
                </a:lnTo>
                <a:lnTo>
                  <a:pt x="5266159" y="198994"/>
                </a:lnTo>
                <a:lnTo>
                  <a:pt x="5284931" y="239748"/>
                </a:lnTo>
                <a:lnTo>
                  <a:pt x="5298780" y="282927"/>
                </a:lnTo>
                <a:lnTo>
                  <a:pt x="5307350" y="328176"/>
                </a:lnTo>
                <a:lnTo>
                  <a:pt x="5310286" y="375140"/>
                </a:lnTo>
                <a:lnTo>
                  <a:pt x="5310286" y="1853709"/>
                </a:lnTo>
                <a:lnTo>
                  <a:pt x="5307350" y="1900673"/>
                </a:lnTo>
                <a:lnTo>
                  <a:pt x="5298780" y="1945922"/>
                </a:lnTo>
                <a:lnTo>
                  <a:pt x="5284931" y="1989101"/>
                </a:lnTo>
                <a:lnTo>
                  <a:pt x="5266159" y="2029855"/>
                </a:lnTo>
                <a:lnTo>
                  <a:pt x="5242822" y="2067828"/>
                </a:lnTo>
                <a:lnTo>
                  <a:pt x="5215274" y="2102664"/>
                </a:lnTo>
                <a:lnTo>
                  <a:pt x="5183872" y="2134009"/>
                </a:lnTo>
                <a:lnTo>
                  <a:pt x="5148972" y="2161507"/>
                </a:lnTo>
                <a:lnTo>
                  <a:pt x="5110930" y="2184803"/>
                </a:lnTo>
                <a:lnTo>
                  <a:pt x="5070102" y="2203540"/>
                </a:lnTo>
                <a:lnTo>
                  <a:pt x="5026845" y="2217364"/>
                </a:lnTo>
                <a:lnTo>
                  <a:pt x="4981514" y="2225919"/>
                </a:lnTo>
                <a:lnTo>
                  <a:pt x="4934465" y="2228849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pPr algn="l" rtl="0"/>
            <a:endParaRPr dirty="0"/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EFB619EA-51F9-4515-04CA-A51013003A52}"/>
              </a:ext>
            </a:extLst>
          </p:cNvPr>
          <p:cNvSpPr txBox="1"/>
          <p:nvPr/>
        </p:nvSpPr>
        <p:spPr>
          <a:xfrm>
            <a:off x="8262224" y="4847909"/>
            <a:ext cx="249915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l" rtl="0">
              <a:lnSpc>
                <a:spcPct val="100000"/>
              </a:lnSpc>
              <a:spcBef>
                <a:spcPts val="90"/>
              </a:spcBef>
            </a:pPr>
            <a:r>
              <a:rPr lang="en-US" sz="3600" b="1" spc="350" dirty="0">
                <a:solidFill>
                  <a:srgbClr val="FFFFFF"/>
                </a:solidFill>
                <a:latin typeface="Trebuchet MS"/>
                <a:cs typeface="Trebuchet MS"/>
              </a:rPr>
              <a:t>Security</a:t>
            </a:r>
            <a:r>
              <a:rPr lang="en-US" sz="3600" spc="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</a:p>
        </p:txBody>
      </p:sp>
      <p:sp>
        <p:nvSpPr>
          <p:cNvPr id="38" name="object 7">
            <a:extLst>
              <a:ext uri="{FF2B5EF4-FFF2-40B4-BE49-F238E27FC236}">
                <a16:creationId xmlns:a16="http://schemas.microsoft.com/office/drawing/2014/main" id="{E4FB8D6B-F992-A1E7-F4A8-BCC5E7C22232}"/>
              </a:ext>
            </a:extLst>
          </p:cNvPr>
          <p:cNvSpPr txBox="1"/>
          <p:nvPr/>
        </p:nvSpPr>
        <p:spPr>
          <a:xfrm>
            <a:off x="7147141" y="4400548"/>
            <a:ext cx="1104902" cy="13657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8800" b="1" spc="35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8800" b="1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96620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525" y="11"/>
            <a:ext cx="15982950" cy="10287000"/>
          </a:xfrm>
          <a:custGeom>
            <a:avLst/>
            <a:gdLst/>
            <a:ahLst/>
            <a:cxnLst/>
            <a:rect l="l" t="t" r="r" b="b"/>
            <a:pathLst>
              <a:path w="15982950" h="10287000">
                <a:moveTo>
                  <a:pt x="15982938" y="9167812"/>
                </a:moveTo>
                <a:lnTo>
                  <a:pt x="0" y="9167812"/>
                </a:lnTo>
                <a:lnTo>
                  <a:pt x="0" y="10286987"/>
                </a:lnTo>
                <a:lnTo>
                  <a:pt x="15982938" y="10286987"/>
                </a:lnTo>
                <a:lnTo>
                  <a:pt x="15982938" y="9167812"/>
                </a:lnTo>
                <a:close/>
              </a:path>
              <a:path w="15982950" h="10287000">
                <a:moveTo>
                  <a:pt x="15982938" y="0"/>
                </a:moveTo>
                <a:lnTo>
                  <a:pt x="0" y="0"/>
                </a:lnTo>
                <a:lnTo>
                  <a:pt x="0" y="1123950"/>
                </a:lnTo>
                <a:lnTo>
                  <a:pt x="15982938" y="1123950"/>
                </a:lnTo>
                <a:lnTo>
                  <a:pt x="15982938" y="0"/>
                </a:lnTo>
                <a:close/>
              </a:path>
            </a:pathLst>
          </a:custGeom>
          <a:solidFill>
            <a:srgbClr val="D83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1218463"/>
            <a:ext cx="4953000" cy="375102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lang="en-US" sz="8100" b="1" spc="670" dirty="0">
                <a:solidFill>
                  <a:srgbClr val="D83C00"/>
                </a:solidFill>
                <a:latin typeface="Tahoma"/>
                <a:cs typeface="Tahoma"/>
              </a:rPr>
              <a:t>Use Case diagram </a:t>
            </a:r>
            <a:endParaRPr sz="8100" b="1" dirty="0">
              <a:latin typeface="Tahoma"/>
              <a:cs typeface="Tahoma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498A118-8622-E323-250B-17B446383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104900"/>
            <a:ext cx="10591800" cy="803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20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</TotalTime>
  <Words>473</Words>
  <Application>Microsoft Office PowerPoint</Application>
  <PresentationFormat>Custom</PresentationFormat>
  <Paragraphs>139</Paragraphs>
  <Slides>48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Calibri</vt:lpstr>
      <vt:lpstr>Lucida Sans Unicode</vt:lpstr>
      <vt:lpstr>Tahoma</vt:lpstr>
      <vt:lpstr>Trebuchet MS</vt:lpstr>
      <vt:lpstr>Wingdings</vt:lpstr>
      <vt:lpstr>Office Theme</vt:lpstr>
      <vt:lpstr>مستند</vt:lpstr>
      <vt:lpstr>Document</vt:lpstr>
      <vt:lpstr>PowerPoint Presentation</vt:lpstr>
      <vt:lpstr>PowerPoint Presentation</vt:lpstr>
      <vt:lpstr>Problem statement </vt:lpstr>
      <vt:lpstr>Solution </vt:lpstr>
      <vt:lpstr>Approach and Process</vt:lpstr>
      <vt:lpstr>MS  project  Schedule </vt:lpstr>
      <vt:lpstr>PowerPoint Presentation</vt:lpstr>
      <vt:lpstr>PowerPoint Presentation</vt:lpstr>
      <vt:lpstr>Use Case diagram </vt:lpstr>
      <vt:lpstr>Use Case descriptions  </vt:lpstr>
      <vt:lpstr>Use Case descriptions  </vt:lpstr>
      <vt:lpstr>Use Case descriptions  </vt:lpstr>
      <vt:lpstr>Class diagram </vt:lpstr>
      <vt:lpstr>Search for a table sequence diagram </vt:lpstr>
      <vt:lpstr>Reserve table sequence diagram </vt:lpstr>
      <vt:lpstr>Display reservation sequence diagram </vt:lpstr>
      <vt:lpstr>Make payment sequence diagram </vt:lpstr>
      <vt:lpstr>Review and read feedback sequence diagram </vt:lpstr>
      <vt:lpstr>Activity diagram: </vt:lpstr>
      <vt:lpstr>Implementation: </vt:lpstr>
      <vt:lpstr>Implementation: </vt:lpstr>
      <vt:lpstr>Implementation: </vt:lpstr>
      <vt:lpstr>Implementation: </vt:lpstr>
      <vt:lpstr>Implementation: </vt:lpstr>
      <vt:lpstr>Implementation: </vt:lpstr>
      <vt:lpstr>Implementation: </vt:lpstr>
      <vt:lpstr>Implementation: </vt:lpstr>
      <vt:lpstr>Implementation: </vt:lpstr>
      <vt:lpstr>Implementation: </vt:lpstr>
      <vt:lpstr>Implementation: </vt:lpstr>
      <vt:lpstr>Implementation: </vt:lpstr>
      <vt:lpstr>Implementation: </vt:lpstr>
      <vt:lpstr>Implementation: </vt:lpstr>
      <vt:lpstr>Testing: </vt:lpstr>
      <vt:lpstr>Testing: </vt:lpstr>
      <vt:lpstr>Testing: </vt:lpstr>
      <vt:lpstr>Testing: </vt:lpstr>
      <vt:lpstr>Testing: </vt:lpstr>
      <vt:lpstr>Testing: </vt:lpstr>
      <vt:lpstr>Testing: </vt:lpstr>
      <vt:lpstr>Testing: </vt:lpstr>
      <vt:lpstr>Testing: </vt:lpstr>
      <vt:lpstr>Testing: </vt:lpstr>
      <vt:lpstr>PowerPoint Presentation</vt:lpstr>
      <vt:lpstr>Challenges:</vt:lpstr>
      <vt:lpstr>Future work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Pizza Presentation</dc:title>
  <dc:creator>JANA BASHEER KURDI</dc:creator>
  <cp:keywords>DAE_XOhQiQ4,BAEki32kTLE</cp:keywords>
  <cp:lastModifiedBy>renad saad</cp:lastModifiedBy>
  <cp:revision>40</cp:revision>
  <dcterms:created xsi:type="dcterms:W3CDTF">2022-04-30T12:36:42Z</dcterms:created>
  <dcterms:modified xsi:type="dcterms:W3CDTF">2022-05-18T20:30:45Z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2022-04-30T00:00:00Z</vt:filetime>
  </property>
  <property fmtid="{D5CDD505-2E9C-101B-9397-08002B2CF9AE}" pid="3" name="Creator">
    <vt:lpwstr>Canva</vt:lpwstr>
  </property>
  <property fmtid="{D5CDD505-2E9C-101B-9397-08002B2CF9AE}" pid="4" name="LastSaved">
    <vt:filetime>2022-04-30T00:00:00Z</vt:filetime>
  </property>
</Properties>
</file>